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303" r:id="rId3"/>
    <p:sldId id="290" r:id="rId4"/>
    <p:sldId id="305" r:id="rId5"/>
    <p:sldId id="300" r:id="rId6"/>
    <p:sldId id="286" r:id="rId7"/>
    <p:sldId id="301" r:id="rId8"/>
    <p:sldId id="295" r:id="rId9"/>
    <p:sldId id="306" r:id="rId10"/>
    <p:sldId id="297" r:id="rId11"/>
    <p:sldId id="298" r:id="rId12"/>
    <p:sldId id="299" r:id="rId13"/>
    <p:sldId id="281" r:id="rId1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9AA5"/>
    <a:srgbClr val="537680"/>
    <a:srgbClr val="B9AB6F"/>
    <a:srgbClr val="B2C1DB"/>
    <a:srgbClr val="99987F"/>
    <a:srgbClr val="90AC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866" autoAdjust="0"/>
  </p:normalViewPr>
  <p:slideViewPr>
    <p:cSldViewPr>
      <p:cViewPr varScale="1">
        <p:scale>
          <a:sx n="61" d="100"/>
          <a:sy n="61" d="100"/>
        </p:scale>
        <p:origin x="91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E055CD-5E7B-4B01-B5EB-40D187F6C53E}" type="doc">
      <dgm:prSet loTypeId="urn:microsoft.com/office/officeart/2005/8/layout/pList2#1" loCatId="list" qsTypeId="urn:microsoft.com/office/officeart/2005/8/quickstyle/simple1" qsCatId="simple" csTypeId="urn:microsoft.com/office/officeart/2005/8/colors/accent1_2" csCatId="accent1" phldr="1"/>
      <dgm:spPr/>
    </dgm:pt>
    <dgm:pt modelId="{DFCFA6E4-F94E-444B-951F-C3E48F5F0D40}">
      <dgm:prSet phldrT="[文字]" custT="1"/>
      <dgm:spPr>
        <a:solidFill>
          <a:srgbClr val="759AA5"/>
        </a:solidFill>
      </dgm:spPr>
      <dgm:t>
        <a:bodyPr/>
        <a:lstStyle/>
        <a:p>
          <a:r>
            <a:rPr lang="zh-TW" altLang="en-US" sz="3600" dirty="0">
              <a:latin typeface="文鼎古印體" pitchFamily="49" charset="-120"/>
              <a:ea typeface="文鼎古印體" pitchFamily="49" charset="-120"/>
            </a:rPr>
            <a:t>忠恕</a:t>
          </a:r>
        </a:p>
      </dgm:t>
    </dgm:pt>
    <dgm:pt modelId="{C201C860-2CBF-4F49-A5C0-60B332499880}" type="parTrans" cxnId="{ACACFB48-9C96-482C-88D4-6DEC088271CB}">
      <dgm:prSet/>
      <dgm:spPr/>
      <dgm:t>
        <a:bodyPr/>
        <a:lstStyle/>
        <a:p>
          <a:endParaRPr lang="zh-TW" altLang="en-US"/>
        </a:p>
      </dgm:t>
    </dgm:pt>
    <dgm:pt modelId="{E2A6E3BE-6A4B-4FB4-82AE-342DBBD29045}" type="sibTrans" cxnId="{ACACFB48-9C96-482C-88D4-6DEC088271CB}">
      <dgm:prSet/>
      <dgm:spPr/>
      <dgm:t>
        <a:bodyPr/>
        <a:lstStyle/>
        <a:p>
          <a:endParaRPr lang="zh-TW" altLang="en-US"/>
        </a:p>
      </dgm:t>
    </dgm:pt>
    <dgm:pt modelId="{B3BD8B9C-44B7-4873-8603-568D41FED487}">
      <dgm:prSet phldrT="[文字]" custT="1"/>
      <dgm:spPr>
        <a:solidFill>
          <a:srgbClr val="759AA5"/>
        </a:solidFill>
      </dgm:spPr>
      <dgm:t>
        <a:bodyPr/>
        <a:lstStyle/>
        <a:p>
          <a:r>
            <a:rPr lang="zh-TW" altLang="en-US" sz="3600" dirty="0">
              <a:latin typeface="文鼎古印體" pitchFamily="49" charset="-120"/>
              <a:ea typeface="文鼎古印體" pitchFamily="49" charset="-120"/>
            </a:rPr>
            <a:t>德</a:t>
          </a:r>
        </a:p>
      </dgm:t>
    </dgm:pt>
    <dgm:pt modelId="{7049149F-F052-475F-98F4-8AB75BFB7825}" type="parTrans" cxnId="{5603F54B-4B2E-49FB-BD5D-C3E23F8E8843}">
      <dgm:prSet/>
      <dgm:spPr/>
      <dgm:t>
        <a:bodyPr/>
        <a:lstStyle/>
        <a:p>
          <a:endParaRPr lang="zh-TW" altLang="en-US"/>
        </a:p>
      </dgm:t>
    </dgm:pt>
    <dgm:pt modelId="{7EA2CECF-3331-4C57-915A-4EA59717442A}" type="sibTrans" cxnId="{5603F54B-4B2E-49FB-BD5D-C3E23F8E8843}">
      <dgm:prSet/>
      <dgm:spPr/>
      <dgm:t>
        <a:bodyPr/>
        <a:lstStyle/>
        <a:p>
          <a:endParaRPr lang="zh-TW" altLang="en-US"/>
        </a:p>
      </dgm:t>
    </dgm:pt>
    <dgm:pt modelId="{61221641-135E-45FD-BCC2-54CBECE9939E}">
      <dgm:prSet phldrT="[文字]" custT="1"/>
      <dgm:spPr>
        <a:solidFill>
          <a:srgbClr val="759AA5"/>
        </a:solidFill>
      </dgm:spPr>
      <dgm:t>
        <a:bodyPr/>
        <a:lstStyle/>
        <a:p>
          <a:r>
            <a:rPr lang="zh-TW" altLang="en-US" sz="3600" dirty="0">
              <a:latin typeface="文鼎古印體" pitchFamily="49" charset="-120"/>
              <a:ea typeface="文鼎古印體" pitchFamily="49" charset="-120"/>
            </a:rPr>
            <a:t>慈覺</a:t>
          </a:r>
        </a:p>
      </dgm:t>
    </dgm:pt>
    <dgm:pt modelId="{C984799F-97B4-438B-9A3E-52F2A34C3AFA}" type="parTrans" cxnId="{02798261-C52D-4C0B-A322-AC75A130DAA3}">
      <dgm:prSet/>
      <dgm:spPr/>
      <dgm:t>
        <a:bodyPr/>
        <a:lstStyle/>
        <a:p>
          <a:endParaRPr lang="zh-TW" altLang="en-US"/>
        </a:p>
      </dgm:t>
    </dgm:pt>
    <dgm:pt modelId="{48CCB46A-E6C8-4987-A4B7-CE7D2A443834}" type="sibTrans" cxnId="{02798261-C52D-4C0B-A322-AC75A130DAA3}">
      <dgm:prSet/>
      <dgm:spPr/>
      <dgm:t>
        <a:bodyPr/>
        <a:lstStyle/>
        <a:p>
          <a:endParaRPr lang="zh-TW" altLang="en-US"/>
        </a:p>
      </dgm:t>
    </dgm:pt>
    <dgm:pt modelId="{B4C67E57-D300-4FEA-B794-F977CB6B9576}">
      <dgm:prSet phldrT="[文字]" custT="1"/>
      <dgm:spPr>
        <a:solidFill>
          <a:srgbClr val="759AA5"/>
        </a:solidFill>
      </dgm:spPr>
      <dgm:t>
        <a:bodyPr/>
        <a:lstStyle/>
        <a:p>
          <a:r>
            <a:rPr lang="zh-TW" altLang="en-US" sz="3600" dirty="0">
              <a:latin typeface="文鼎古印體" pitchFamily="49" charset="-120"/>
              <a:ea typeface="文鼎古印體" pitchFamily="49" charset="-120"/>
            </a:rPr>
            <a:t>博</a:t>
          </a:r>
        </a:p>
      </dgm:t>
    </dgm:pt>
    <dgm:pt modelId="{A4BC8A31-5CCF-4830-B94F-607713033F32}" type="parTrans" cxnId="{8AF6E9D4-5621-456D-8FEA-87B2A9DEB20F}">
      <dgm:prSet/>
      <dgm:spPr/>
      <dgm:t>
        <a:bodyPr/>
        <a:lstStyle/>
        <a:p>
          <a:endParaRPr lang="zh-TW" altLang="en-US"/>
        </a:p>
      </dgm:t>
    </dgm:pt>
    <dgm:pt modelId="{77E1F4E6-B0D8-4FB0-A642-C4E1277A026E}" type="sibTrans" cxnId="{8AF6E9D4-5621-456D-8FEA-87B2A9DEB20F}">
      <dgm:prSet/>
      <dgm:spPr/>
      <dgm:t>
        <a:bodyPr/>
        <a:lstStyle/>
        <a:p>
          <a:endParaRPr lang="zh-TW" altLang="en-US"/>
        </a:p>
      </dgm:t>
    </dgm:pt>
    <dgm:pt modelId="{5F99993C-5F3A-41EA-B29A-7D7427FDABE3}">
      <dgm:prSet phldrT="[文字]" custT="1"/>
      <dgm:spPr>
        <a:solidFill>
          <a:srgbClr val="759AA5"/>
        </a:solidFill>
      </dgm:spPr>
      <dgm:t>
        <a:bodyPr/>
        <a:lstStyle/>
        <a:p>
          <a:r>
            <a:rPr lang="zh-TW" altLang="en-US" sz="3600" dirty="0">
              <a:latin typeface="文鼎古印體" pitchFamily="49" charset="-120"/>
              <a:ea typeface="文鼎古印體" pitchFamily="49" charset="-120"/>
            </a:rPr>
            <a:t>真</a:t>
          </a:r>
        </a:p>
      </dgm:t>
    </dgm:pt>
    <dgm:pt modelId="{A44000D9-7E56-4CF4-B1DA-8459E51200FC}" type="parTrans" cxnId="{87C03437-DC8E-4622-B7FD-7E7FA89C717D}">
      <dgm:prSet/>
      <dgm:spPr/>
      <dgm:t>
        <a:bodyPr/>
        <a:lstStyle/>
        <a:p>
          <a:endParaRPr lang="zh-TW" altLang="en-US"/>
        </a:p>
      </dgm:t>
    </dgm:pt>
    <dgm:pt modelId="{F3E0608D-6908-4D95-A91F-286B1DA50FE5}" type="sibTrans" cxnId="{87C03437-DC8E-4622-B7FD-7E7FA89C717D}">
      <dgm:prSet/>
      <dgm:spPr/>
      <dgm:t>
        <a:bodyPr/>
        <a:lstStyle/>
        <a:p>
          <a:endParaRPr lang="zh-TW" altLang="en-US"/>
        </a:p>
      </dgm:t>
    </dgm:pt>
    <dgm:pt modelId="{E0790445-51BE-486D-8E54-2890F8893DE5}" type="pres">
      <dgm:prSet presAssocID="{D3E055CD-5E7B-4B01-B5EB-40D187F6C53E}" presName="Name0" presStyleCnt="0">
        <dgm:presLayoutVars>
          <dgm:dir/>
          <dgm:resizeHandles val="exact"/>
        </dgm:presLayoutVars>
      </dgm:prSet>
      <dgm:spPr/>
    </dgm:pt>
    <dgm:pt modelId="{6D80B479-E6B3-412D-956E-88E2F186BDEF}" type="pres">
      <dgm:prSet presAssocID="{D3E055CD-5E7B-4B01-B5EB-40D187F6C53E}" presName="bkgdShp" presStyleLbl="alignAccFollowNode1" presStyleIdx="0" presStyleCnt="1"/>
      <dgm:spPr/>
    </dgm:pt>
    <dgm:pt modelId="{DA2AED6A-0CED-4457-829A-58261F9E510C}" type="pres">
      <dgm:prSet presAssocID="{D3E055CD-5E7B-4B01-B5EB-40D187F6C53E}" presName="linComp" presStyleCnt="0"/>
      <dgm:spPr/>
    </dgm:pt>
    <dgm:pt modelId="{98FCEF9D-6AE3-4AC5-A619-A5F9C5A39D31}" type="pres">
      <dgm:prSet presAssocID="{DFCFA6E4-F94E-444B-951F-C3E48F5F0D40}" presName="compNode" presStyleCnt="0"/>
      <dgm:spPr/>
    </dgm:pt>
    <dgm:pt modelId="{84F9FB19-6F7D-4CF1-AA6B-B4B0FAABDC76}" type="pres">
      <dgm:prSet presAssocID="{DFCFA6E4-F94E-444B-951F-C3E48F5F0D40}" presName="node" presStyleLbl="node1" presStyleIdx="0" presStyleCnt="5">
        <dgm:presLayoutVars>
          <dgm:bulletEnabled val="1"/>
        </dgm:presLayoutVars>
      </dgm:prSet>
      <dgm:spPr/>
    </dgm:pt>
    <dgm:pt modelId="{77980B6A-F88B-40CA-B051-1B2BF787A19C}" type="pres">
      <dgm:prSet presAssocID="{DFCFA6E4-F94E-444B-951F-C3E48F5F0D40}" presName="invisiNode" presStyleLbl="node1" presStyleIdx="0" presStyleCnt="5"/>
      <dgm:spPr/>
    </dgm:pt>
    <dgm:pt modelId="{B6AB0FDE-1B83-4B26-9BF2-69B49FB691C4}" type="pres">
      <dgm:prSet presAssocID="{DFCFA6E4-F94E-444B-951F-C3E48F5F0D40}" presName="imagNode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8C9EE31-31EA-43B7-9D75-F6EE3932F231}" type="pres">
      <dgm:prSet presAssocID="{E2A6E3BE-6A4B-4FB4-82AE-342DBBD29045}" presName="sibTrans" presStyleLbl="sibTrans2D1" presStyleIdx="0" presStyleCnt="0"/>
      <dgm:spPr/>
    </dgm:pt>
    <dgm:pt modelId="{8F12EF32-B99F-4AA4-8ADD-09951C69908A}" type="pres">
      <dgm:prSet presAssocID="{B3BD8B9C-44B7-4873-8603-568D41FED487}" presName="compNode" presStyleCnt="0"/>
      <dgm:spPr/>
    </dgm:pt>
    <dgm:pt modelId="{B33F0EAE-10B7-4696-B7C1-2438A839D682}" type="pres">
      <dgm:prSet presAssocID="{B3BD8B9C-44B7-4873-8603-568D41FED487}" presName="node" presStyleLbl="node1" presStyleIdx="1" presStyleCnt="5">
        <dgm:presLayoutVars>
          <dgm:bulletEnabled val="1"/>
        </dgm:presLayoutVars>
      </dgm:prSet>
      <dgm:spPr/>
    </dgm:pt>
    <dgm:pt modelId="{6B80B10F-F975-4635-BF50-0D5AF2F48D77}" type="pres">
      <dgm:prSet presAssocID="{B3BD8B9C-44B7-4873-8603-568D41FED487}" presName="invisiNode" presStyleLbl="node1" presStyleIdx="1" presStyleCnt="5"/>
      <dgm:spPr/>
    </dgm:pt>
    <dgm:pt modelId="{DCC45280-47D6-408F-8B30-21470C52E6A4}" type="pres">
      <dgm:prSet presAssocID="{B3BD8B9C-44B7-4873-8603-568D41FED487}" presName="imagNode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3D55DED-89AD-412E-A7B6-3D4421CE6B07}" type="pres">
      <dgm:prSet presAssocID="{7EA2CECF-3331-4C57-915A-4EA59717442A}" presName="sibTrans" presStyleLbl="sibTrans2D1" presStyleIdx="0" presStyleCnt="0"/>
      <dgm:spPr/>
    </dgm:pt>
    <dgm:pt modelId="{24D59BB5-C006-467A-875C-5FDA7B0BE698}" type="pres">
      <dgm:prSet presAssocID="{61221641-135E-45FD-BCC2-54CBECE9939E}" presName="compNode" presStyleCnt="0"/>
      <dgm:spPr/>
    </dgm:pt>
    <dgm:pt modelId="{37F94B1E-8BBE-4D1F-8060-47B771D36402}" type="pres">
      <dgm:prSet presAssocID="{61221641-135E-45FD-BCC2-54CBECE9939E}" presName="node" presStyleLbl="node1" presStyleIdx="2" presStyleCnt="5">
        <dgm:presLayoutVars>
          <dgm:bulletEnabled val="1"/>
        </dgm:presLayoutVars>
      </dgm:prSet>
      <dgm:spPr/>
    </dgm:pt>
    <dgm:pt modelId="{F3699738-92B9-46CF-AF87-560FAE85E602}" type="pres">
      <dgm:prSet presAssocID="{61221641-135E-45FD-BCC2-54CBECE9939E}" presName="invisiNode" presStyleLbl="node1" presStyleIdx="2" presStyleCnt="5"/>
      <dgm:spPr/>
    </dgm:pt>
    <dgm:pt modelId="{289EC4D5-B202-4848-B62D-B930220D3D29}" type="pres">
      <dgm:prSet presAssocID="{61221641-135E-45FD-BCC2-54CBECE9939E}" presName="imagNode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C2CBA39B-794E-4D7D-8865-9D48C697B989}" type="pres">
      <dgm:prSet presAssocID="{48CCB46A-E6C8-4987-A4B7-CE7D2A443834}" presName="sibTrans" presStyleLbl="sibTrans2D1" presStyleIdx="0" presStyleCnt="0"/>
      <dgm:spPr/>
    </dgm:pt>
    <dgm:pt modelId="{117C1783-3E33-4AF9-AFD0-07BFD78A85FF}" type="pres">
      <dgm:prSet presAssocID="{B4C67E57-D300-4FEA-B794-F977CB6B9576}" presName="compNode" presStyleCnt="0"/>
      <dgm:spPr/>
    </dgm:pt>
    <dgm:pt modelId="{4D16C1FC-B18F-40C6-B265-0AABD43E65AB}" type="pres">
      <dgm:prSet presAssocID="{B4C67E57-D300-4FEA-B794-F977CB6B9576}" presName="node" presStyleLbl="node1" presStyleIdx="3" presStyleCnt="5">
        <dgm:presLayoutVars>
          <dgm:bulletEnabled val="1"/>
        </dgm:presLayoutVars>
      </dgm:prSet>
      <dgm:spPr/>
    </dgm:pt>
    <dgm:pt modelId="{CA6815F8-D829-4BAD-A50E-CFCB8A9E62E8}" type="pres">
      <dgm:prSet presAssocID="{B4C67E57-D300-4FEA-B794-F977CB6B9576}" presName="invisiNode" presStyleLbl="node1" presStyleIdx="3" presStyleCnt="5"/>
      <dgm:spPr/>
    </dgm:pt>
    <dgm:pt modelId="{0955AEF5-A541-47D5-B27E-9C56F60F828E}" type="pres">
      <dgm:prSet presAssocID="{B4C67E57-D300-4FEA-B794-F977CB6B9576}" presName="imagNode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9FD1F133-5AB1-4A83-8A04-1EAB80FD4BD8}" type="pres">
      <dgm:prSet presAssocID="{77E1F4E6-B0D8-4FB0-A642-C4E1277A026E}" presName="sibTrans" presStyleLbl="sibTrans2D1" presStyleIdx="0" presStyleCnt="0"/>
      <dgm:spPr/>
    </dgm:pt>
    <dgm:pt modelId="{30811DB0-D7A4-4293-9F15-08CB0DBA7424}" type="pres">
      <dgm:prSet presAssocID="{5F99993C-5F3A-41EA-B29A-7D7427FDABE3}" presName="compNode" presStyleCnt="0"/>
      <dgm:spPr/>
    </dgm:pt>
    <dgm:pt modelId="{B59992B0-3A8A-4A43-BC2D-5BA33C1863BC}" type="pres">
      <dgm:prSet presAssocID="{5F99993C-5F3A-41EA-B29A-7D7427FDABE3}" presName="node" presStyleLbl="node1" presStyleIdx="4" presStyleCnt="5">
        <dgm:presLayoutVars>
          <dgm:bulletEnabled val="1"/>
        </dgm:presLayoutVars>
      </dgm:prSet>
      <dgm:spPr/>
    </dgm:pt>
    <dgm:pt modelId="{77F91F57-6DF5-4CAD-811E-A4EB7B14A792}" type="pres">
      <dgm:prSet presAssocID="{5F99993C-5F3A-41EA-B29A-7D7427FDABE3}" presName="invisiNode" presStyleLbl="node1" presStyleIdx="4" presStyleCnt="5"/>
      <dgm:spPr/>
    </dgm:pt>
    <dgm:pt modelId="{29DA7060-A46A-4125-9F31-09561402408E}" type="pres">
      <dgm:prSet presAssocID="{5F99993C-5F3A-41EA-B29A-7D7427FDABE3}" presName="imagNode" presStyleLbl="fgImgPlace1" presStyleIdx="4" presStyleCnt="5"/>
      <dgm:spPr>
        <a:blipFill>
          <a:blip xmlns:r="http://schemas.openxmlformats.org/officeDocument/2006/relationships" r:embed="rId5">
            <a:extLst/>
          </a:blip>
          <a:srcRect/>
          <a:stretch>
            <a:fillRect t="-14000" b="-14000"/>
          </a:stretch>
        </a:blipFill>
      </dgm:spPr>
    </dgm:pt>
  </dgm:ptLst>
  <dgm:cxnLst>
    <dgm:cxn modelId="{887B470D-327D-428C-8D7E-9E84AFAFD233}" type="presOf" srcId="{7EA2CECF-3331-4C57-915A-4EA59717442A}" destId="{63D55DED-89AD-412E-A7B6-3D4421CE6B07}" srcOrd="0" destOrd="0" presId="urn:microsoft.com/office/officeart/2005/8/layout/pList2#1"/>
    <dgm:cxn modelId="{A32CEC1D-BAA7-4C02-9F92-F5623C59E654}" type="presOf" srcId="{E2A6E3BE-6A4B-4FB4-82AE-342DBBD29045}" destId="{68C9EE31-31EA-43B7-9D75-F6EE3932F231}" srcOrd="0" destOrd="0" presId="urn:microsoft.com/office/officeart/2005/8/layout/pList2#1"/>
    <dgm:cxn modelId="{87C03437-DC8E-4622-B7FD-7E7FA89C717D}" srcId="{D3E055CD-5E7B-4B01-B5EB-40D187F6C53E}" destId="{5F99993C-5F3A-41EA-B29A-7D7427FDABE3}" srcOrd="4" destOrd="0" parTransId="{A44000D9-7E56-4CF4-B1DA-8459E51200FC}" sibTransId="{F3E0608D-6908-4D95-A91F-286B1DA50FE5}"/>
    <dgm:cxn modelId="{2F307837-36B1-404D-9EC3-A26B17A9C153}" type="presOf" srcId="{77E1F4E6-B0D8-4FB0-A642-C4E1277A026E}" destId="{9FD1F133-5AB1-4A83-8A04-1EAB80FD4BD8}" srcOrd="0" destOrd="0" presId="urn:microsoft.com/office/officeart/2005/8/layout/pList2#1"/>
    <dgm:cxn modelId="{4210DA3B-89AA-4C34-9220-00B462C38EF3}" type="presOf" srcId="{61221641-135E-45FD-BCC2-54CBECE9939E}" destId="{37F94B1E-8BBE-4D1F-8060-47B771D36402}" srcOrd="0" destOrd="0" presId="urn:microsoft.com/office/officeart/2005/8/layout/pList2#1"/>
    <dgm:cxn modelId="{A81FB75F-76F9-4BA0-A180-F9FA2C808EA4}" type="presOf" srcId="{48CCB46A-E6C8-4987-A4B7-CE7D2A443834}" destId="{C2CBA39B-794E-4D7D-8865-9D48C697B989}" srcOrd="0" destOrd="0" presId="urn:microsoft.com/office/officeart/2005/8/layout/pList2#1"/>
    <dgm:cxn modelId="{02798261-C52D-4C0B-A322-AC75A130DAA3}" srcId="{D3E055CD-5E7B-4B01-B5EB-40D187F6C53E}" destId="{61221641-135E-45FD-BCC2-54CBECE9939E}" srcOrd="2" destOrd="0" parTransId="{C984799F-97B4-438B-9A3E-52F2A34C3AFA}" sibTransId="{48CCB46A-E6C8-4987-A4B7-CE7D2A443834}"/>
    <dgm:cxn modelId="{1D205D62-14C6-49EC-9FEC-8F8D1C3B48E0}" type="presOf" srcId="{D3E055CD-5E7B-4B01-B5EB-40D187F6C53E}" destId="{E0790445-51BE-486D-8E54-2890F8893DE5}" srcOrd="0" destOrd="0" presId="urn:microsoft.com/office/officeart/2005/8/layout/pList2#1"/>
    <dgm:cxn modelId="{ACACFB48-9C96-482C-88D4-6DEC088271CB}" srcId="{D3E055CD-5E7B-4B01-B5EB-40D187F6C53E}" destId="{DFCFA6E4-F94E-444B-951F-C3E48F5F0D40}" srcOrd="0" destOrd="0" parTransId="{C201C860-2CBF-4F49-A5C0-60B332499880}" sibTransId="{E2A6E3BE-6A4B-4FB4-82AE-342DBBD29045}"/>
    <dgm:cxn modelId="{5603F54B-4B2E-49FB-BD5D-C3E23F8E8843}" srcId="{D3E055CD-5E7B-4B01-B5EB-40D187F6C53E}" destId="{B3BD8B9C-44B7-4873-8603-568D41FED487}" srcOrd="1" destOrd="0" parTransId="{7049149F-F052-475F-98F4-8AB75BFB7825}" sibTransId="{7EA2CECF-3331-4C57-915A-4EA59717442A}"/>
    <dgm:cxn modelId="{3BEC227B-8F88-4B26-AF23-4CE32D975B1D}" type="presOf" srcId="{B3BD8B9C-44B7-4873-8603-568D41FED487}" destId="{B33F0EAE-10B7-4696-B7C1-2438A839D682}" srcOrd="0" destOrd="0" presId="urn:microsoft.com/office/officeart/2005/8/layout/pList2#1"/>
    <dgm:cxn modelId="{8AF6E9D4-5621-456D-8FEA-87B2A9DEB20F}" srcId="{D3E055CD-5E7B-4B01-B5EB-40D187F6C53E}" destId="{B4C67E57-D300-4FEA-B794-F977CB6B9576}" srcOrd="3" destOrd="0" parTransId="{A4BC8A31-5CCF-4830-B94F-607713033F32}" sibTransId="{77E1F4E6-B0D8-4FB0-A642-C4E1277A026E}"/>
    <dgm:cxn modelId="{2341EDE3-7E04-4C7D-8FBE-F1A266A862DB}" type="presOf" srcId="{5F99993C-5F3A-41EA-B29A-7D7427FDABE3}" destId="{B59992B0-3A8A-4A43-BC2D-5BA33C1863BC}" srcOrd="0" destOrd="0" presId="urn:microsoft.com/office/officeart/2005/8/layout/pList2#1"/>
    <dgm:cxn modelId="{EAEB76E6-F19B-435B-AFED-65BB3DBE4F81}" type="presOf" srcId="{DFCFA6E4-F94E-444B-951F-C3E48F5F0D40}" destId="{84F9FB19-6F7D-4CF1-AA6B-B4B0FAABDC76}" srcOrd="0" destOrd="0" presId="urn:microsoft.com/office/officeart/2005/8/layout/pList2#1"/>
    <dgm:cxn modelId="{D970A9EE-ED98-4E46-A037-DF317537D401}" type="presOf" srcId="{B4C67E57-D300-4FEA-B794-F977CB6B9576}" destId="{4D16C1FC-B18F-40C6-B265-0AABD43E65AB}" srcOrd="0" destOrd="0" presId="urn:microsoft.com/office/officeart/2005/8/layout/pList2#1"/>
    <dgm:cxn modelId="{E77EBF75-86E1-4D16-9D45-BAAF92F11D2F}" type="presParOf" srcId="{E0790445-51BE-486D-8E54-2890F8893DE5}" destId="{6D80B479-E6B3-412D-956E-88E2F186BDEF}" srcOrd="0" destOrd="0" presId="urn:microsoft.com/office/officeart/2005/8/layout/pList2#1"/>
    <dgm:cxn modelId="{8AC5AC3C-E81A-48DD-9D17-E0F07AEFF61B}" type="presParOf" srcId="{E0790445-51BE-486D-8E54-2890F8893DE5}" destId="{DA2AED6A-0CED-4457-829A-58261F9E510C}" srcOrd="1" destOrd="0" presId="urn:microsoft.com/office/officeart/2005/8/layout/pList2#1"/>
    <dgm:cxn modelId="{06F0A7B3-852D-492D-A654-AD1F1E8CED9D}" type="presParOf" srcId="{DA2AED6A-0CED-4457-829A-58261F9E510C}" destId="{98FCEF9D-6AE3-4AC5-A619-A5F9C5A39D31}" srcOrd="0" destOrd="0" presId="urn:microsoft.com/office/officeart/2005/8/layout/pList2#1"/>
    <dgm:cxn modelId="{170BA6A7-4298-49CB-A339-BCA0AF50FC39}" type="presParOf" srcId="{98FCEF9D-6AE3-4AC5-A619-A5F9C5A39D31}" destId="{84F9FB19-6F7D-4CF1-AA6B-B4B0FAABDC76}" srcOrd="0" destOrd="0" presId="urn:microsoft.com/office/officeart/2005/8/layout/pList2#1"/>
    <dgm:cxn modelId="{7255A5A0-2961-4064-8D19-C4E0D6A8AEC2}" type="presParOf" srcId="{98FCEF9D-6AE3-4AC5-A619-A5F9C5A39D31}" destId="{77980B6A-F88B-40CA-B051-1B2BF787A19C}" srcOrd="1" destOrd="0" presId="urn:microsoft.com/office/officeart/2005/8/layout/pList2#1"/>
    <dgm:cxn modelId="{A7FF87D2-FA4E-4CA5-93FC-130C4617A9AF}" type="presParOf" srcId="{98FCEF9D-6AE3-4AC5-A619-A5F9C5A39D31}" destId="{B6AB0FDE-1B83-4B26-9BF2-69B49FB691C4}" srcOrd="2" destOrd="0" presId="urn:microsoft.com/office/officeart/2005/8/layout/pList2#1"/>
    <dgm:cxn modelId="{C379C794-DC86-4107-BE61-E48D3DAACA77}" type="presParOf" srcId="{DA2AED6A-0CED-4457-829A-58261F9E510C}" destId="{68C9EE31-31EA-43B7-9D75-F6EE3932F231}" srcOrd="1" destOrd="0" presId="urn:microsoft.com/office/officeart/2005/8/layout/pList2#1"/>
    <dgm:cxn modelId="{9DE0410B-2533-4835-96EE-C7083F794AC7}" type="presParOf" srcId="{DA2AED6A-0CED-4457-829A-58261F9E510C}" destId="{8F12EF32-B99F-4AA4-8ADD-09951C69908A}" srcOrd="2" destOrd="0" presId="urn:microsoft.com/office/officeart/2005/8/layout/pList2#1"/>
    <dgm:cxn modelId="{30175080-54E5-47AD-BF52-C1E7DAAD7BF7}" type="presParOf" srcId="{8F12EF32-B99F-4AA4-8ADD-09951C69908A}" destId="{B33F0EAE-10B7-4696-B7C1-2438A839D682}" srcOrd="0" destOrd="0" presId="urn:microsoft.com/office/officeart/2005/8/layout/pList2#1"/>
    <dgm:cxn modelId="{F79E0C01-D2ED-4010-AE66-2FCB2F7241FF}" type="presParOf" srcId="{8F12EF32-B99F-4AA4-8ADD-09951C69908A}" destId="{6B80B10F-F975-4635-BF50-0D5AF2F48D77}" srcOrd="1" destOrd="0" presId="urn:microsoft.com/office/officeart/2005/8/layout/pList2#1"/>
    <dgm:cxn modelId="{2205393B-E14E-4D6B-94AF-002BD39D0D0A}" type="presParOf" srcId="{8F12EF32-B99F-4AA4-8ADD-09951C69908A}" destId="{DCC45280-47D6-408F-8B30-21470C52E6A4}" srcOrd="2" destOrd="0" presId="urn:microsoft.com/office/officeart/2005/8/layout/pList2#1"/>
    <dgm:cxn modelId="{840BF88E-7C5E-4367-96A7-0B87285B6521}" type="presParOf" srcId="{DA2AED6A-0CED-4457-829A-58261F9E510C}" destId="{63D55DED-89AD-412E-A7B6-3D4421CE6B07}" srcOrd="3" destOrd="0" presId="urn:microsoft.com/office/officeart/2005/8/layout/pList2#1"/>
    <dgm:cxn modelId="{41E6E2A3-F6E2-4BAF-95B9-73E9D83F8788}" type="presParOf" srcId="{DA2AED6A-0CED-4457-829A-58261F9E510C}" destId="{24D59BB5-C006-467A-875C-5FDA7B0BE698}" srcOrd="4" destOrd="0" presId="urn:microsoft.com/office/officeart/2005/8/layout/pList2#1"/>
    <dgm:cxn modelId="{ADB7D767-52A8-4261-A0E0-2B56A0D34F45}" type="presParOf" srcId="{24D59BB5-C006-467A-875C-5FDA7B0BE698}" destId="{37F94B1E-8BBE-4D1F-8060-47B771D36402}" srcOrd="0" destOrd="0" presId="urn:microsoft.com/office/officeart/2005/8/layout/pList2#1"/>
    <dgm:cxn modelId="{4B3FC61D-62DC-4F2C-9603-BAF8E02064B8}" type="presParOf" srcId="{24D59BB5-C006-467A-875C-5FDA7B0BE698}" destId="{F3699738-92B9-46CF-AF87-560FAE85E602}" srcOrd="1" destOrd="0" presId="urn:microsoft.com/office/officeart/2005/8/layout/pList2#1"/>
    <dgm:cxn modelId="{111A061B-AA4D-4718-8A7A-5BAED592E340}" type="presParOf" srcId="{24D59BB5-C006-467A-875C-5FDA7B0BE698}" destId="{289EC4D5-B202-4848-B62D-B930220D3D29}" srcOrd="2" destOrd="0" presId="urn:microsoft.com/office/officeart/2005/8/layout/pList2#1"/>
    <dgm:cxn modelId="{0F052CF2-87BB-4EED-8A0B-E9DD3B00210C}" type="presParOf" srcId="{DA2AED6A-0CED-4457-829A-58261F9E510C}" destId="{C2CBA39B-794E-4D7D-8865-9D48C697B989}" srcOrd="5" destOrd="0" presId="urn:microsoft.com/office/officeart/2005/8/layout/pList2#1"/>
    <dgm:cxn modelId="{BEDC2091-154E-41FF-92C0-F20527499E95}" type="presParOf" srcId="{DA2AED6A-0CED-4457-829A-58261F9E510C}" destId="{117C1783-3E33-4AF9-AFD0-07BFD78A85FF}" srcOrd="6" destOrd="0" presId="urn:microsoft.com/office/officeart/2005/8/layout/pList2#1"/>
    <dgm:cxn modelId="{C3AA8528-62D4-4442-8FF8-53C1C5DA6339}" type="presParOf" srcId="{117C1783-3E33-4AF9-AFD0-07BFD78A85FF}" destId="{4D16C1FC-B18F-40C6-B265-0AABD43E65AB}" srcOrd="0" destOrd="0" presId="urn:microsoft.com/office/officeart/2005/8/layout/pList2#1"/>
    <dgm:cxn modelId="{17E0C6E6-6247-4239-B644-E6F2D844BAB7}" type="presParOf" srcId="{117C1783-3E33-4AF9-AFD0-07BFD78A85FF}" destId="{CA6815F8-D829-4BAD-A50E-CFCB8A9E62E8}" srcOrd="1" destOrd="0" presId="urn:microsoft.com/office/officeart/2005/8/layout/pList2#1"/>
    <dgm:cxn modelId="{A920BE7B-74C3-44F8-B218-031D5650300C}" type="presParOf" srcId="{117C1783-3E33-4AF9-AFD0-07BFD78A85FF}" destId="{0955AEF5-A541-47D5-B27E-9C56F60F828E}" srcOrd="2" destOrd="0" presId="urn:microsoft.com/office/officeart/2005/8/layout/pList2#1"/>
    <dgm:cxn modelId="{BF2BF5DB-DF7A-4181-A544-A9BEE83B74B6}" type="presParOf" srcId="{DA2AED6A-0CED-4457-829A-58261F9E510C}" destId="{9FD1F133-5AB1-4A83-8A04-1EAB80FD4BD8}" srcOrd="7" destOrd="0" presId="urn:microsoft.com/office/officeart/2005/8/layout/pList2#1"/>
    <dgm:cxn modelId="{B735B45D-FA56-49F6-A6C8-D4EDD27D024D}" type="presParOf" srcId="{DA2AED6A-0CED-4457-829A-58261F9E510C}" destId="{30811DB0-D7A4-4293-9F15-08CB0DBA7424}" srcOrd="8" destOrd="0" presId="urn:microsoft.com/office/officeart/2005/8/layout/pList2#1"/>
    <dgm:cxn modelId="{959B9A5D-39DC-4DF7-9772-F92FE1F6E273}" type="presParOf" srcId="{30811DB0-D7A4-4293-9F15-08CB0DBA7424}" destId="{B59992B0-3A8A-4A43-BC2D-5BA33C1863BC}" srcOrd="0" destOrd="0" presId="urn:microsoft.com/office/officeart/2005/8/layout/pList2#1"/>
    <dgm:cxn modelId="{BDC8E586-A781-4B36-AAE9-264E46887E88}" type="presParOf" srcId="{30811DB0-D7A4-4293-9F15-08CB0DBA7424}" destId="{77F91F57-6DF5-4CAD-811E-A4EB7B14A792}" srcOrd="1" destOrd="0" presId="urn:microsoft.com/office/officeart/2005/8/layout/pList2#1"/>
    <dgm:cxn modelId="{2A4D735C-00D3-48FC-B39F-6E5EF4D4551D}" type="presParOf" srcId="{30811DB0-D7A4-4293-9F15-08CB0DBA7424}" destId="{29DA7060-A46A-4125-9F31-09561402408E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249F54-BA00-41BF-97B6-C31CE63AE63C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E71A650E-7F2A-477B-BA98-A7F4631094CB}">
      <dgm:prSet phldrT="[文字]" custT="1"/>
      <dgm:spPr>
        <a:solidFill>
          <a:srgbClr val="537680"/>
        </a:solidFill>
      </dgm:spPr>
      <dgm:t>
        <a:bodyPr/>
        <a:lstStyle/>
        <a:p>
          <a:r>
            <a:rPr lang="zh-TW" altLang="en-US" sz="4000" dirty="0">
              <a:latin typeface="文鼎古印體" pitchFamily="49" charset="-120"/>
              <a:ea typeface="文鼎古印體" pitchFamily="49" charset="-120"/>
            </a:rPr>
            <a:t>心</a:t>
          </a:r>
        </a:p>
      </dgm:t>
    </dgm:pt>
    <dgm:pt modelId="{0513FE11-69C7-4107-A476-72BB25A05E27}" type="parTrans" cxnId="{F4789552-62DB-4009-9092-EFCB641FC8B3}">
      <dgm:prSet/>
      <dgm:spPr/>
      <dgm:t>
        <a:bodyPr/>
        <a:lstStyle/>
        <a:p>
          <a:endParaRPr lang="zh-TW" altLang="en-US"/>
        </a:p>
      </dgm:t>
    </dgm:pt>
    <dgm:pt modelId="{59E9C0C1-B62F-457A-B14A-FE133C57E1B9}" type="sibTrans" cxnId="{F4789552-62DB-4009-9092-EFCB641FC8B3}">
      <dgm:prSet/>
      <dgm:spPr>
        <a:solidFill>
          <a:srgbClr val="759AA5"/>
        </a:solidFill>
      </dgm:spPr>
      <dgm:t>
        <a:bodyPr/>
        <a:lstStyle/>
        <a:p>
          <a:endParaRPr lang="zh-TW" altLang="en-US"/>
        </a:p>
      </dgm:t>
    </dgm:pt>
    <dgm:pt modelId="{C7F33A13-3B11-4BBB-9927-9F384C219F8B}">
      <dgm:prSet phldrT="[文字]" custT="1"/>
      <dgm:spPr>
        <a:solidFill>
          <a:srgbClr val="537680"/>
        </a:solidFill>
      </dgm:spPr>
      <dgm:t>
        <a:bodyPr/>
        <a:lstStyle/>
        <a:p>
          <a:r>
            <a:rPr lang="zh-TW" altLang="en-US" sz="4000" dirty="0">
              <a:latin typeface="文鼎古印體" pitchFamily="49" charset="-120"/>
              <a:ea typeface="文鼎古印體" pitchFamily="49" charset="-120"/>
            </a:rPr>
            <a:t>氣</a:t>
          </a:r>
        </a:p>
      </dgm:t>
    </dgm:pt>
    <dgm:pt modelId="{247BABD1-E901-49A6-9616-36C072BDFE53}" type="parTrans" cxnId="{08F97A26-3170-444C-8DF3-F2F55C244701}">
      <dgm:prSet/>
      <dgm:spPr/>
      <dgm:t>
        <a:bodyPr/>
        <a:lstStyle/>
        <a:p>
          <a:endParaRPr lang="zh-TW" altLang="en-US"/>
        </a:p>
      </dgm:t>
    </dgm:pt>
    <dgm:pt modelId="{F3311868-C19A-45EC-A2ED-FBCD90C55B50}" type="sibTrans" cxnId="{08F97A26-3170-444C-8DF3-F2F55C244701}">
      <dgm:prSet/>
      <dgm:spPr>
        <a:solidFill>
          <a:srgbClr val="759AA5"/>
        </a:solidFill>
      </dgm:spPr>
      <dgm:t>
        <a:bodyPr/>
        <a:lstStyle/>
        <a:p>
          <a:endParaRPr lang="zh-TW" altLang="en-US"/>
        </a:p>
      </dgm:t>
    </dgm:pt>
    <dgm:pt modelId="{E34A52DA-7DC9-4905-B423-BE52198A4EDA}">
      <dgm:prSet phldrT="[文字]" custT="1"/>
      <dgm:spPr>
        <a:solidFill>
          <a:srgbClr val="537680"/>
        </a:solidFill>
      </dgm:spPr>
      <dgm:t>
        <a:bodyPr/>
        <a:lstStyle/>
        <a:p>
          <a:r>
            <a:rPr lang="zh-TW" altLang="en-US" sz="4000" dirty="0">
              <a:latin typeface="文鼎古印體" pitchFamily="49" charset="-120"/>
              <a:ea typeface="文鼎古印體" pitchFamily="49" charset="-120"/>
            </a:rPr>
            <a:t>象</a:t>
          </a:r>
        </a:p>
      </dgm:t>
    </dgm:pt>
    <dgm:pt modelId="{C2B4C505-4C22-4F46-A2A8-C85770E3C87E}" type="parTrans" cxnId="{767C7E0C-1FAA-4E01-A103-A2FB63A82A3E}">
      <dgm:prSet/>
      <dgm:spPr/>
      <dgm:t>
        <a:bodyPr/>
        <a:lstStyle/>
        <a:p>
          <a:endParaRPr lang="zh-TW" altLang="en-US"/>
        </a:p>
      </dgm:t>
    </dgm:pt>
    <dgm:pt modelId="{5B317364-A1F2-4D09-924E-01A9E3D03877}" type="sibTrans" cxnId="{767C7E0C-1FAA-4E01-A103-A2FB63A82A3E}">
      <dgm:prSet/>
      <dgm:spPr/>
      <dgm:t>
        <a:bodyPr/>
        <a:lstStyle/>
        <a:p>
          <a:endParaRPr lang="zh-TW" altLang="en-US"/>
        </a:p>
      </dgm:t>
    </dgm:pt>
    <dgm:pt modelId="{86C03233-E607-4545-99E6-0A8BB3C5224C}" type="pres">
      <dgm:prSet presAssocID="{06249F54-BA00-41BF-97B6-C31CE63AE63C}" presName="linearFlow" presStyleCnt="0">
        <dgm:presLayoutVars>
          <dgm:resizeHandles val="exact"/>
        </dgm:presLayoutVars>
      </dgm:prSet>
      <dgm:spPr/>
    </dgm:pt>
    <dgm:pt modelId="{2E8ADBF3-25AE-4B88-B321-2069EF34EC14}" type="pres">
      <dgm:prSet presAssocID="{E71A650E-7F2A-477B-BA98-A7F4631094CB}" presName="node" presStyleLbl="node1" presStyleIdx="0" presStyleCnt="3" custLinFactNeighborX="135">
        <dgm:presLayoutVars>
          <dgm:bulletEnabled val="1"/>
        </dgm:presLayoutVars>
      </dgm:prSet>
      <dgm:spPr/>
    </dgm:pt>
    <dgm:pt modelId="{C981964E-99FF-41FA-96E2-B52F3DE51A6C}" type="pres">
      <dgm:prSet presAssocID="{59E9C0C1-B62F-457A-B14A-FE133C57E1B9}" presName="sibTrans" presStyleLbl="sibTrans2D1" presStyleIdx="0" presStyleCnt="2" custScaleX="67325"/>
      <dgm:spPr/>
    </dgm:pt>
    <dgm:pt modelId="{5DEE8BD5-5E77-4768-88E0-0CCD6F77BFF0}" type="pres">
      <dgm:prSet presAssocID="{59E9C0C1-B62F-457A-B14A-FE133C57E1B9}" presName="connectorText" presStyleLbl="sibTrans2D1" presStyleIdx="0" presStyleCnt="2"/>
      <dgm:spPr/>
    </dgm:pt>
    <dgm:pt modelId="{D6A865DB-D7AB-4E57-AD98-5ACF67210CBB}" type="pres">
      <dgm:prSet presAssocID="{C7F33A13-3B11-4BBB-9927-9F384C219F8B}" presName="node" presStyleLbl="node1" presStyleIdx="1" presStyleCnt="3">
        <dgm:presLayoutVars>
          <dgm:bulletEnabled val="1"/>
        </dgm:presLayoutVars>
      </dgm:prSet>
      <dgm:spPr/>
    </dgm:pt>
    <dgm:pt modelId="{61B74813-6416-43C2-97AB-BD630D666068}" type="pres">
      <dgm:prSet presAssocID="{F3311868-C19A-45EC-A2ED-FBCD90C55B50}" presName="sibTrans" presStyleLbl="sibTrans2D1" presStyleIdx="1" presStyleCnt="2" custScaleX="61876"/>
      <dgm:spPr/>
    </dgm:pt>
    <dgm:pt modelId="{6BF80F53-A541-471F-96D0-7C06C0A901F1}" type="pres">
      <dgm:prSet presAssocID="{F3311868-C19A-45EC-A2ED-FBCD90C55B50}" presName="connectorText" presStyleLbl="sibTrans2D1" presStyleIdx="1" presStyleCnt="2"/>
      <dgm:spPr/>
    </dgm:pt>
    <dgm:pt modelId="{C59C0B3D-1B68-4986-9DDE-A3237C6DFEB6}" type="pres">
      <dgm:prSet presAssocID="{E34A52DA-7DC9-4905-B423-BE52198A4EDA}" presName="node" presStyleLbl="node1" presStyleIdx="2" presStyleCnt="3">
        <dgm:presLayoutVars>
          <dgm:bulletEnabled val="1"/>
        </dgm:presLayoutVars>
      </dgm:prSet>
      <dgm:spPr/>
    </dgm:pt>
  </dgm:ptLst>
  <dgm:cxnLst>
    <dgm:cxn modelId="{767C7E0C-1FAA-4E01-A103-A2FB63A82A3E}" srcId="{06249F54-BA00-41BF-97B6-C31CE63AE63C}" destId="{E34A52DA-7DC9-4905-B423-BE52198A4EDA}" srcOrd="2" destOrd="0" parTransId="{C2B4C505-4C22-4F46-A2A8-C85770E3C87E}" sibTransId="{5B317364-A1F2-4D09-924E-01A9E3D03877}"/>
    <dgm:cxn modelId="{08F97A26-3170-444C-8DF3-F2F55C244701}" srcId="{06249F54-BA00-41BF-97B6-C31CE63AE63C}" destId="{C7F33A13-3B11-4BBB-9927-9F384C219F8B}" srcOrd="1" destOrd="0" parTransId="{247BABD1-E901-49A6-9616-36C072BDFE53}" sibTransId="{F3311868-C19A-45EC-A2ED-FBCD90C55B50}"/>
    <dgm:cxn modelId="{6B3B4A2F-E4CD-4E22-AF1D-17092C644566}" type="presOf" srcId="{F3311868-C19A-45EC-A2ED-FBCD90C55B50}" destId="{6BF80F53-A541-471F-96D0-7C06C0A901F1}" srcOrd="1" destOrd="0" presId="urn:microsoft.com/office/officeart/2005/8/layout/process2"/>
    <dgm:cxn modelId="{91FFEC37-8A53-47BB-BD69-5754AD50A553}" type="presOf" srcId="{C7F33A13-3B11-4BBB-9927-9F384C219F8B}" destId="{D6A865DB-D7AB-4E57-AD98-5ACF67210CBB}" srcOrd="0" destOrd="0" presId="urn:microsoft.com/office/officeart/2005/8/layout/process2"/>
    <dgm:cxn modelId="{C431D242-F914-46F8-9EE1-9E3C69ED496E}" type="presOf" srcId="{06249F54-BA00-41BF-97B6-C31CE63AE63C}" destId="{86C03233-E607-4545-99E6-0A8BB3C5224C}" srcOrd="0" destOrd="0" presId="urn:microsoft.com/office/officeart/2005/8/layout/process2"/>
    <dgm:cxn modelId="{F4789552-62DB-4009-9092-EFCB641FC8B3}" srcId="{06249F54-BA00-41BF-97B6-C31CE63AE63C}" destId="{E71A650E-7F2A-477B-BA98-A7F4631094CB}" srcOrd="0" destOrd="0" parTransId="{0513FE11-69C7-4107-A476-72BB25A05E27}" sibTransId="{59E9C0C1-B62F-457A-B14A-FE133C57E1B9}"/>
    <dgm:cxn modelId="{CCD06559-1BB8-4F19-807B-99CBF13C8968}" type="presOf" srcId="{E34A52DA-7DC9-4905-B423-BE52198A4EDA}" destId="{C59C0B3D-1B68-4986-9DDE-A3237C6DFEB6}" srcOrd="0" destOrd="0" presId="urn:microsoft.com/office/officeart/2005/8/layout/process2"/>
    <dgm:cxn modelId="{6A6DB087-A29E-4771-B838-69797319C4C2}" type="presOf" srcId="{59E9C0C1-B62F-457A-B14A-FE133C57E1B9}" destId="{C981964E-99FF-41FA-96E2-B52F3DE51A6C}" srcOrd="0" destOrd="0" presId="urn:microsoft.com/office/officeart/2005/8/layout/process2"/>
    <dgm:cxn modelId="{DFE60BBC-C8E1-480D-81EA-08F4FDA6FEAC}" type="presOf" srcId="{F3311868-C19A-45EC-A2ED-FBCD90C55B50}" destId="{61B74813-6416-43C2-97AB-BD630D666068}" srcOrd="0" destOrd="0" presId="urn:microsoft.com/office/officeart/2005/8/layout/process2"/>
    <dgm:cxn modelId="{D17789BD-1C44-4A94-ACA2-251B3E153E12}" type="presOf" srcId="{59E9C0C1-B62F-457A-B14A-FE133C57E1B9}" destId="{5DEE8BD5-5E77-4768-88E0-0CCD6F77BFF0}" srcOrd="1" destOrd="0" presId="urn:microsoft.com/office/officeart/2005/8/layout/process2"/>
    <dgm:cxn modelId="{076987CE-764D-479A-BBD2-8EF3EA1C605D}" type="presOf" srcId="{E71A650E-7F2A-477B-BA98-A7F4631094CB}" destId="{2E8ADBF3-25AE-4B88-B321-2069EF34EC14}" srcOrd="0" destOrd="0" presId="urn:microsoft.com/office/officeart/2005/8/layout/process2"/>
    <dgm:cxn modelId="{40DB5AB2-6377-4A92-A492-60DC5B5276BD}" type="presParOf" srcId="{86C03233-E607-4545-99E6-0A8BB3C5224C}" destId="{2E8ADBF3-25AE-4B88-B321-2069EF34EC14}" srcOrd="0" destOrd="0" presId="urn:microsoft.com/office/officeart/2005/8/layout/process2"/>
    <dgm:cxn modelId="{3D050EBE-DCCB-4C81-B207-E1080A49FE5B}" type="presParOf" srcId="{86C03233-E607-4545-99E6-0A8BB3C5224C}" destId="{C981964E-99FF-41FA-96E2-B52F3DE51A6C}" srcOrd="1" destOrd="0" presId="urn:microsoft.com/office/officeart/2005/8/layout/process2"/>
    <dgm:cxn modelId="{233B17B9-9BEE-4E80-B9B4-9F980275D764}" type="presParOf" srcId="{C981964E-99FF-41FA-96E2-B52F3DE51A6C}" destId="{5DEE8BD5-5E77-4768-88E0-0CCD6F77BFF0}" srcOrd="0" destOrd="0" presId="urn:microsoft.com/office/officeart/2005/8/layout/process2"/>
    <dgm:cxn modelId="{C29EB372-1612-4FF0-8464-FAAEED67B1DB}" type="presParOf" srcId="{86C03233-E607-4545-99E6-0A8BB3C5224C}" destId="{D6A865DB-D7AB-4E57-AD98-5ACF67210CBB}" srcOrd="2" destOrd="0" presId="urn:microsoft.com/office/officeart/2005/8/layout/process2"/>
    <dgm:cxn modelId="{17F7C54F-FAA9-4282-8626-A4B142C7BC21}" type="presParOf" srcId="{86C03233-E607-4545-99E6-0A8BB3C5224C}" destId="{61B74813-6416-43C2-97AB-BD630D666068}" srcOrd="3" destOrd="0" presId="urn:microsoft.com/office/officeart/2005/8/layout/process2"/>
    <dgm:cxn modelId="{8DDD6489-3CA3-42C1-A85D-331BBB4450AF}" type="presParOf" srcId="{61B74813-6416-43C2-97AB-BD630D666068}" destId="{6BF80F53-A541-471F-96D0-7C06C0A901F1}" srcOrd="0" destOrd="0" presId="urn:microsoft.com/office/officeart/2005/8/layout/process2"/>
    <dgm:cxn modelId="{40FA8A01-1D23-412F-9E19-E75E0CC33505}" type="presParOf" srcId="{86C03233-E607-4545-99E6-0A8BB3C5224C}" destId="{C59C0B3D-1B68-4986-9DDE-A3237C6DFEB6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80B479-E6B3-412D-956E-88E2F186BDEF}">
      <dsp:nvSpPr>
        <dsp:cNvPr id="0" name=""/>
        <dsp:cNvSpPr/>
      </dsp:nvSpPr>
      <dsp:spPr>
        <a:xfrm>
          <a:off x="0" y="0"/>
          <a:ext cx="7092280" cy="199081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AB0FDE-1B83-4B26-9BF2-69B49FB691C4}">
      <dsp:nvSpPr>
        <dsp:cNvPr id="0" name=""/>
        <dsp:cNvSpPr/>
      </dsp:nvSpPr>
      <dsp:spPr>
        <a:xfrm>
          <a:off x="215047" y="265442"/>
          <a:ext cx="1233738" cy="145993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F9FB19-6F7D-4CF1-AA6B-B4B0FAABDC76}">
      <dsp:nvSpPr>
        <dsp:cNvPr id="0" name=""/>
        <dsp:cNvSpPr/>
      </dsp:nvSpPr>
      <dsp:spPr>
        <a:xfrm rot="10800000">
          <a:off x="215047" y="1990818"/>
          <a:ext cx="1233738" cy="2433222"/>
        </a:xfrm>
        <a:prstGeom prst="round2SameRect">
          <a:avLst>
            <a:gd name="adj1" fmla="val 10500"/>
            <a:gd name="adj2" fmla="val 0"/>
          </a:avLst>
        </a:prstGeom>
        <a:solidFill>
          <a:srgbClr val="759AA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kern="1200" dirty="0">
              <a:latin typeface="文鼎古印體" pitchFamily="49" charset="-120"/>
              <a:ea typeface="文鼎古印體" pitchFamily="49" charset="-120"/>
            </a:rPr>
            <a:t>忠恕</a:t>
          </a:r>
        </a:p>
      </dsp:txBody>
      <dsp:txXfrm rot="10800000">
        <a:off x="252989" y="1990818"/>
        <a:ext cx="1157854" cy="2395280"/>
      </dsp:txXfrm>
    </dsp:sp>
    <dsp:sp modelId="{DCC45280-47D6-408F-8B30-21470C52E6A4}">
      <dsp:nvSpPr>
        <dsp:cNvPr id="0" name=""/>
        <dsp:cNvSpPr/>
      </dsp:nvSpPr>
      <dsp:spPr>
        <a:xfrm>
          <a:off x="1572159" y="265442"/>
          <a:ext cx="1233738" cy="145993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3F0EAE-10B7-4696-B7C1-2438A839D682}">
      <dsp:nvSpPr>
        <dsp:cNvPr id="0" name=""/>
        <dsp:cNvSpPr/>
      </dsp:nvSpPr>
      <dsp:spPr>
        <a:xfrm rot="10800000">
          <a:off x="1572159" y="1990818"/>
          <a:ext cx="1233738" cy="2433222"/>
        </a:xfrm>
        <a:prstGeom prst="round2SameRect">
          <a:avLst>
            <a:gd name="adj1" fmla="val 10500"/>
            <a:gd name="adj2" fmla="val 0"/>
          </a:avLst>
        </a:prstGeom>
        <a:solidFill>
          <a:srgbClr val="759AA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kern="1200" dirty="0">
              <a:latin typeface="文鼎古印體" pitchFamily="49" charset="-120"/>
              <a:ea typeface="文鼎古印體" pitchFamily="49" charset="-120"/>
            </a:rPr>
            <a:t>德</a:t>
          </a:r>
        </a:p>
      </dsp:txBody>
      <dsp:txXfrm rot="10800000">
        <a:off x="1610101" y="1990818"/>
        <a:ext cx="1157854" cy="2395280"/>
      </dsp:txXfrm>
    </dsp:sp>
    <dsp:sp modelId="{289EC4D5-B202-4848-B62D-B930220D3D29}">
      <dsp:nvSpPr>
        <dsp:cNvPr id="0" name=""/>
        <dsp:cNvSpPr/>
      </dsp:nvSpPr>
      <dsp:spPr>
        <a:xfrm>
          <a:off x="2929270" y="265442"/>
          <a:ext cx="1233738" cy="145993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F94B1E-8BBE-4D1F-8060-47B771D36402}">
      <dsp:nvSpPr>
        <dsp:cNvPr id="0" name=""/>
        <dsp:cNvSpPr/>
      </dsp:nvSpPr>
      <dsp:spPr>
        <a:xfrm rot="10800000">
          <a:off x="2929270" y="1990818"/>
          <a:ext cx="1233738" cy="2433222"/>
        </a:xfrm>
        <a:prstGeom prst="round2SameRect">
          <a:avLst>
            <a:gd name="adj1" fmla="val 10500"/>
            <a:gd name="adj2" fmla="val 0"/>
          </a:avLst>
        </a:prstGeom>
        <a:solidFill>
          <a:srgbClr val="759AA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kern="1200" dirty="0">
              <a:latin typeface="文鼎古印體" pitchFamily="49" charset="-120"/>
              <a:ea typeface="文鼎古印體" pitchFamily="49" charset="-120"/>
            </a:rPr>
            <a:t>慈覺</a:t>
          </a:r>
        </a:p>
      </dsp:txBody>
      <dsp:txXfrm rot="10800000">
        <a:off x="2967212" y="1990818"/>
        <a:ext cx="1157854" cy="2395280"/>
      </dsp:txXfrm>
    </dsp:sp>
    <dsp:sp modelId="{0955AEF5-A541-47D5-B27E-9C56F60F828E}">
      <dsp:nvSpPr>
        <dsp:cNvPr id="0" name=""/>
        <dsp:cNvSpPr/>
      </dsp:nvSpPr>
      <dsp:spPr>
        <a:xfrm>
          <a:off x="4286382" y="265442"/>
          <a:ext cx="1233738" cy="145993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16C1FC-B18F-40C6-B265-0AABD43E65AB}">
      <dsp:nvSpPr>
        <dsp:cNvPr id="0" name=""/>
        <dsp:cNvSpPr/>
      </dsp:nvSpPr>
      <dsp:spPr>
        <a:xfrm rot="10800000">
          <a:off x="4286382" y="1990818"/>
          <a:ext cx="1233738" cy="2433222"/>
        </a:xfrm>
        <a:prstGeom prst="round2SameRect">
          <a:avLst>
            <a:gd name="adj1" fmla="val 10500"/>
            <a:gd name="adj2" fmla="val 0"/>
          </a:avLst>
        </a:prstGeom>
        <a:solidFill>
          <a:srgbClr val="759AA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kern="1200" dirty="0">
              <a:latin typeface="文鼎古印體" pitchFamily="49" charset="-120"/>
              <a:ea typeface="文鼎古印體" pitchFamily="49" charset="-120"/>
            </a:rPr>
            <a:t>博</a:t>
          </a:r>
        </a:p>
      </dsp:txBody>
      <dsp:txXfrm rot="10800000">
        <a:off x="4324324" y="1990818"/>
        <a:ext cx="1157854" cy="2395280"/>
      </dsp:txXfrm>
    </dsp:sp>
    <dsp:sp modelId="{29DA7060-A46A-4125-9F31-09561402408E}">
      <dsp:nvSpPr>
        <dsp:cNvPr id="0" name=""/>
        <dsp:cNvSpPr/>
      </dsp:nvSpPr>
      <dsp:spPr>
        <a:xfrm>
          <a:off x="5643494" y="265442"/>
          <a:ext cx="1233738" cy="145993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/>
          </a:blip>
          <a:srcRect/>
          <a:stretch>
            <a:fillRect t="-14000" b="-1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9992B0-3A8A-4A43-BC2D-5BA33C1863BC}">
      <dsp:nvSpPr>
        <dsp:cNvPr id="0" name=""/>
        <dsp:cNvSpPr/>
      </dsp:nvSpPr>
      <dsp:spPr>
        <a:xfrm rot="10800000">
          <a:off x="5643494" y="1990818"/>
          <a:ext cx="1233738" cy="2433222"/>
        </a:xfrm>
        <a:prstGeom prst="round2SameRect">
          <a:avLst>
            <a:gd name="adj1" fmla="val 10500"/>
            <a:gd name="adj2" fmla="val 0"/>
          </a:avLst>
        </a:prstGeom>
        <a:solidFill>
          <a:srgbClr val="759AA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kern="1200" dirty="0">
              <a:latin typeface="文鼎古印體" pitchFamily="49" charset="-120"/>
              <a:ea typeface="文鼎古印體" pitchFamily="49" charset="-120"/>
            </a:rPr>
            <a:t>真</a:t>
          </a:r>
        </a:p>
      </dsp:txBody>
      <dsp:txXfrm rot="10800000">
        <a:off x="5681436" y="1990818"/>
        <a:ext cx="1157854" cy="23952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8ADBF3-25AE-4B88-B321-2069EF34EC14}">
      <dsp:nvSpPr>
        <dsp:cNvPr id="0" name=""/>
        <dsp:cNvSpPr/>
      </dsp:nvSpPr>
      <dsp:spPr>
        <a:xfrm>
          <a:off x="72008" y="0"/>
          <a:ext cx="1828800" cy="1016000"/>
        </a:xfrm>
        <a:prstGeom prst="roundRect">
          <a:avLst>
            <a:gd name="adj" fmla="val 10000"/>
          </a:avLst>
        </a:prstGeom>
        <a:solidFill>
          <a:srgbClr val="5376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000" kern="1200" dirty="0">
              <a:latin typeface="文鼎古印體" pitchFamily="49" charset="-120"/>
              <a:ea typeface="文鼎古印體" pitchFamily="49" charset="-120"/>
            </a:rPr>
            <a:t>心</a:t>
          </a:r>
        </a:p>
      </dsp:txBody>
      <dsp:txXfrm>
        <a:off x="101766" y="29758"/>
        <a:ext cx="1769284" cy="956484"/>
      </dsp:txXfrm>
    </dsp:sp>
    <dsp:sp modelId="{C981964E-99FF-41FA-96E2-B52F3DE51A6C}">
      <dsp:nvSpPr>
        <dsp:cNvPr id="0" name=""/>
        <dsp:cNvSpPr/>
      </dsp:nvSpPr>
      <dsp:spPr>
        <a:xfrm rot="5405569">
          <a:off x="856920" y="1041399"/>
          <a:ext cx="256508" cy="457200"/>
        </a:xfrm>
        <a:prstGeom prst="rightArrow">
          <a:avLst>
            <a:gd name="adj1" fmla="val 60000"/>
            <a:gd name="adj2" fmla="val 50000"/>
          </a:avLst>
        </a:prstGeom>
        <a:solidFill>
          <a:srgbClr val="759AA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200" kern="1200"/>
        </a:p>
      </dsp:txBody>
      <dsp:txXfrm rot="-5400000">
        <a:off x="848076" y="1141745"/>
        <a:ext cx="274320" cy="179556"/>
      </dsp:txXfrm>
    </dsp:sp>
    <dsp:sp modelId="{D6A865DB-D7AB-4E57-AD98-5ACF67210CBB}">
      <dsp:nvSpPr>
        <dsp:cNvPr id="0" name=""/>
        <dsp:cNvSpPr/>
      </dsp:nvSpPr>
      <dsp:spPr>
        <a:xfrm>
          <a:off x="69540" y="1523999"/>
          <a:ext cx="1828800" cy="1016000"/>
        </a:xfrm>
        <a:prstGeom prst="roundRect">
          <a:avLst>
            <a:gd name="adj" fmla="val 10000"/>
          </a:avLst>
        </a:prstGeom>
        <a:solidFill>
          <a:srgbClr val="5376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000" kern="1200" dirty="0">
              <a:latin typeface="文鼎古印體" pitchFamily="49" charset="-120"/>
              <a:ea typeface="文鼎古印體" pitchFamily="49" charset="-120"/>
            </a:rPr>
            <a:t>氣</a:t>
          </a:r>
        </a:p>
      </dsp:txBody>
      <dsp:txXfrm>
        <a:off x="99298" y="1553757"/>
        <a:ext cx="1769284" cy="956484"/>
      </dsp:txXfrm>
    </dsp:sp>
    <dsp:sp modelId="{61B74813-6416-43C2-97AB-BD630D666068}">
      <dsp:nvSpPr>
        <dsp:cNvPr id="0" name=""/>
        <dsp:cNvSpPr/>
      </dsp:nvSpPr>
      <dsp:spPr>
        <a:xfrm rot="5400000">
          <a:off x="866066" y="2565399"/>
          <a:ext cx="235747" cy="457200"/>
        </a:xfrm>
        <a:prstGeom prst="rightArrow">
          <a:avLst>
            <a:gd name="adj1" fmla="val 60000"/>
            <a:gd name="adj2" fmla="val 50000"/>
          </a:avLst>
        </a:prstGeom>
        <a:solidFill>
          <a:srgbClr val="759AA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100" kern="1200"/>
        </a:p>
      </dsp:txBody>
      <dsp:txXfrm rot="-5400000">
        <a:off x="846780" y="2676125"/>
        <a:ext cx="274320" cy="165023"/>
      </dsp:txXfrm>
    </dsp:sp>
    <dsp:sp modelId="{C59C0B3D-1B68-4986-9DDE-A3237C6DFEB6}">
      <dsp:nvSpPr>
        <dsp:cNvPr id="0" name=""/>
        <dsp:cNvSpPr/>
      </dsp:nvSpPr>
      <dsp:spPr>
        <a:xfrm>
          <a:off x="69540" y="3047999"/>
          <a:ext cx="1828800" cy="1016000"/>
        </a:xfrm>
        <a:prstGeom prst="roundRect">
          <a:avLst>
            <a:gd name="adj" fmla="val 10000"/>
          </a:avLst>
        </a:prstGeom>
        <a:solidFill>
          <a:srgbClr val="5376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000" kern="1200" dirty="0">
              <a:latin typeface="文鼎古印體" pitchFamily="49" charset="-120"/>
              <a:ea typeface="文鼎古印體" pitchFamily="49" charset="-120"/>
            </a:rPr>
            <a:t>象</a:t>
          </a:r>
        </a:p>
      </dsp:txBody>
      <dsp:txXfrm>
        <a:off x="99298" y="3077757"/>
        <a:ext cx="1769284" cy="9564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78D161-0602-4C58-9C43-74456F6410A4}" type="datetimeFigureOut">
              <a:rPr lang="zh-TW" altLang="en-US" smtClean="0"/>
              <a:t>2022/2/22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E9896C-62D1-4B84-B83E-81456981B59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投影片圖像版面配置區 1">
            <a:extLst>
              <a:ext uri="{FF2B5EF4-FFF2-40B4-BE49-F238E27FC236}">
                <a16:creationId xmlns:a16="http://schemas.microsoft.com/office/drawing/2014/main" id="{C7A67B96-A24E-457B-8FA8-2BB85C83D39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備忘稿版面配置區 2">
            <a:extLst>
              <a:ext uri="{FF2B5EF4-FFF2-40B4-BE49-F238E27FC236}">
                <a16:creationId xmlns:a16="http://schemas.microsoft.com/office/drawing/2014/main" id="{45BAC72B-3613-403E-8659-2A11E18E0D6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323850"/>
            <a:r>
              <a:rPr lang="zh-TW" altLang="en-US"/>
              <a:t>廿字真言乃天德教主蕭公昌明所創，蕭教主則是無形古佛下凡。</a:t>
            </a:r>
          </a:p>
        </p:txBody>
      </p:sp>
      <p:sp>
        <p:nvSpPr>
          <p:cNvPr id="22532" name="投影片編號版面配置區 3">
            <a:extLst>
              <a:ext uri="{FF2B5EF4-FFF2-40B4-BE49-F238E27FC236}">
                <a16:creationId xmlns:a16="http://schemas.microsoft.com/office/drawing/2014/main" id="{18877AF7-03FD-4687-A931-1BC35BA7AC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C479FC81-E9C9-4DE1-B67B-95FEDCD5ED39}" type="slidenum">
              <a:rPr kumimoji="0" lang="zh-TW" altLang="en-US"/>
              <a:pPr/>
              <a:t>2</a:t>
            </a:fld>
            <a:endParaRPr kumimoji="0"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投影片圖像版面配置區 1">
            <a:extLst>
              <a:ext uri="{FF2B5EF4-FFF2-40B4-BE49-F238E27FC236}">
                <a16:creationId xmlns:a16="http://schemas.microsoft.com/office/drawing/2014/main" id="{3306CD49-2F91-4CB1-A11C-743CD4695DD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備忘稿版面配置區 2">
            <a:extLst>
              <a:ext uri="{FF2B5EF4-FFF2-40B4-BE49-F238E27FC236}">
                <a16:creationId xmlns:a16="http://schemas.microsoft.com/office/drawing/2014/main" id="{FE2236E6-DBE3-4783-A6A5-6F3407D078C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40000" lnSpcReduction="20000"/>
          </a:bodyPr>
          <a:lstStyle/>
          <a:p>
            <a:pPr indent="323850"/>
            <a:r>
              <a:rPr lang="zh-TW" altLang="en-US"/>
              <a:t>廿字真言禮拜法有二種作用</a:t>
            </a:r>
            <a:r>
              <a:rPr lang="zh-TW" altLang="en-US">
                <a:latin typeface="新細明體" panose="02020500000000000000" pitchFamily="18" charset="-120"/>
              </a:rPr>
              <a:t>：</a:t>
            </a:r>
            <a:endParaRPr lang="en-US" altLang="zh-TW">
              <a:latin typeface="新細明體" panose="02020500000000000000" pitchFamily="18" charset="-120"/>
            </a:endParaRPr>
          </a:p>
          <a:p>
            <a:pPr indent="323850"/>
            <a:endParaRPr lang="en-US" altLang="zh-TW">
              <a:latin typeface="新細明體" panose="02020500000000000000" pitchFamily="18" charset="-120"/>
            </a:endParaRPr>
          </a:p>
          <a:p>
            <a:pPr indent="323850"/>
            <a:r>
              <a:rPr lang="zh-TW" altLang="en-US" b="1"/>
              <a:t>●接引天地正氣</a:t>
            </a:r>
            <a:endParaRPr lang="en-US" altLang="zh-TW" b="1"/>
          </a:p>
          <a:p>
            <a:pPr indent="323850"/>
            <a:r>
              <a:rPr lang="zh-TW" altLang="en-US"/>
              <a:t>廿字真言禮拜法，乃是經過反省懺悔，加上跪拜的動作，以求心神專一，感召廿字主宰的靈力加持，藉此可以改變磁場，從而達到消除業障及超拔陰靈的功效。</a:t>
            </a:r>
            <a:endParaRPr lang="en-US" altLang="zh-TW"/>
          </a:p>
          <a:p>
            <a:pPr indent="323850"/>
            <a:r>
              <a:rPr lang="zh-TW" altLang="en-US"/>
              <a:t>此乃自了自渡的方法，只能在家中廳堂施行，不可在光殿持誦。</a:t>
            </a:r>
            <a:endParaRPr lang="en-US" altLang="zh-TW"/>
          </a:p>
          <a:p>
            <a:pPr indent="323850"/>
            <a:endParaRPr lang="en-US" altLang="zh-TW"/>
          </a:p>
          <a:p>
            <a:pPr indent="323850"/>
            <a:r>
              <a:rPr lang="zh-TW" altLang="zh-TW"/>
              <a:t>◎台中林月藝，民國九十四年參加先修廿六期靜坐班，結婚後，民國</a:t>
            </a:r>
            <a:r>
              <a:rPr lang="en-US" altLang="zh-TW"/>
              <a:t>103</a:t>
            </a:r>
            <a:r>
              <a:rPr lang="zh-TW" altLang="zh-TW"/>
              <a:t>年長住韓國驪州（先生是韓國人）。民國</a:t>
            </a:r>
            <a:r>
              <a:rPr lang="en-US" altLang="zh-TW"/>
              <a:t>109</a:t>
            </a:r>
            <a:r>
              <a:rPr lang="zh-TW" altLang="zh-TW"/>
              <a:t>年</a:t>
            </a:r>
            <a:r>
              <a:rPr lang="en-US" altLang="zh-TW"/>
              <a:t>3</a:t>
            </a:r>
            <a:r>
              <a:rPr lang="zh-TW" altLang="zh-TW"/>
              <a:t>月</a:t>
            </a:r>
            <a:r>
              <a:rPr lang="en-US" altLang="zh-TW"/>
              <a:t>4</a:t>
            </a:r>
            <a:r>
              <a:rPr lang="zh-TW" altLang="en-US"/>
              <a:t>日</a:t>
            </a:r>
            <a:r>
              <a:rPr lang="zh-TW" altLang="zh-TW"/>
              <a:t>開始持誦廿字禮拜法，數月後成效斐然，其自述如下：</a:t>
            </a:r>
            <a:endParaRPr lang="en-US" altLang="zh-TW"/>
          </a:p>
          <a:p>
            <a:pPr indent="323850"/>
            <a:r>
              <a:rPr lang="zh-TW" altLang="zh-TW" b="1"/>
              <a:t>三月四日</a:t>
            </a:r>
            <a:endParaRPr lang="en-US" altLang="zh-TW" b="1"/>
          </a:p>
          <a:p>
            <a:pPr indent="323850"/>
            <a:r>
              <a:rPr lang="zh-TW" altLang="zh-TW"/>
              <a:t>今天開始持誦廿字禮拜法，每次一百遍。剛開始拜有點喘，氣接不太上，過了六十遍，氣覺得順多了，快拜完覺得越來越輕鬆，拜完通體舒暢。我還要持之以恆，我很容易努力個兩天又變懶了。</a:t>
            </a:r>
            <a:endParaRPr lang="en-US" altLang="zh-TW"/>
          </a:p>
          <a:p>
            <a:pPr indent="323850"/>
            <a:r>
              <a:rPr lang="zh-TW" altLang="zh-TW" b="1"/>
              <a:t>三月七日</a:t>
            </a:r>
            <a:endParaRPr lang="en-US" altLang="zh-TW" b="1"/>
          </a:p>
          <a:p>
            <a:pPr indent="323850"/>
            <a:r>
              <a:rPr lang="zh-TW" altLang="zh-TW"/>
              <a:t>至今已連拜四天，已超過兩天就會放棄的期限，每天都有感想。今天頭越拜越重，但之後靜坐十五分鐘，完成以上項目後，有耳聰目明的感覺。少說要拜半年才行。</a:t>
            </a:r>
            <a:endParaRPr lang="en-US" altLang="zh-TW"/>
          </a:p>
          <a:p>
            <a:pPr indent="323850"/>
            <a:r>
              <a:rPr lang="zh-TW" altLang="zh-TW" b="1"/>
              <a:t>三月十四日</a:t>
            </a:r>
            <a:endParaRPr lang="en-US" altLang="zh-TW" b="1"/>
          </a:p>
          <a:p>
            <a:pPr indent="323850"/>
            <a:r>
              <a:rPr lang="zh-TW" altLang="zh-TW"/>
              <a:t>連續拜了十天，廿字禮拜法功效真大，有時也會想放棄，但是鼓勵自己，現在不出門，在家當是運動。剛剛本來還繼續晃，想說不行，瞬間完成廿字禮拜法一百下，真經七本，臥禪十分鐘。每一天都有感想，要繼續努力。</a:t>
            </a:r>
            <a:endParaRPr lang="en-US" altLang="zh-TW"/>
          </a:p>
          <a:p>
            <a:pPr indent="323850"/>
            <a:r>
              <a:rPr lang="zh-TW" altLang="zh-TW" b="1"/>
              <a:t>四月六日</a:t>
            </a:r>
            <a:endParaRPr lang="en-US" altLang="zh-TW" b="1"/>
          </a:p>
          <a:p>
            <a:pPr indent="323850"/>
            <a:r>
              <a:rPr lang="zh-TW" altLang="zh-TW"/>
              <a:t>自從三月四日開始，每天都要拜廿字禮拜法，到昨天為止，一天都沒有中斷，再懶再忙再困難，一定都可以抽出時間。三月六日起開始加入靜坐，三月十四日起一天七本廿字真經，也都天天持續努力至今。雖然本身懶惰貪睡習氣還是太重，感覺要更用功才行，但是說真的，每天一個半小時完成以上功課，一個月下來收穫非常之大。</a:t>
            </a:r>
            <a:endParaRPr lang="en-US" altLang="zh-TW"/>
          </a:p>
          <a:p>
            <a:pPr indent="323850"/>
            <a:r>
              <a:rPr lang="zh-TW" altLang="zh-TW"/>
              <a:t>最大的改變就是：身體感覺變輕了變好了，腦袋變清晰，工作效率變好，生意也變很順利。還有以前很容易對小孩發脾氣，一個月下來，雖然也有發脾氣，但是頻率非常少；以前也很容易跟先生吵架，這一個月幾乎沒在吵架，應該是婚後最平靜的一個月了。家裡磁場真的改變了，我有很深的感受。</a:t>
            </a:r>
            <a:endParaRPr lang="en-US" altLang="zh-TW"/>
          </a:p>
          <a:p>
            <a:pPr indent="323850"/>
            <a:r>
              <a:rPr lang="zh-TW" altLang="zh-TW"/>
              <a:t>帝教的法門真是殊勝，後悔自己晃了十幾年沒奮鬥，真是可惜。我會繼續努力，希望至少維持半年以上的奮鬥，也期望養成這個好習慣堅持下去，不然時間好像也是晃掉了。</a:t>
            </a:r>
            <a:endParaRPr lang="en-US" altLang="zh-TW"/>
          </a:p>
          <a:p>
            <a:pPr indent="323850"/>
            <a:r>
              <a:rPr lang="zh-TW" altLang="zh-TW" b="1"/>
              <a:t>五月五日</a:t>
            </a:r>
            <a:endParaRPr lang="en-US" altLang="zh-TW" b="1"/>
          </a:p>
          <a:p>
            <a:pPr indent="323850"/>
            <a:r>
              <a:rPr lang="zh-TW" altLang="zh-TW"/>
              <a:t>日子過得真快，一下子過完第二個月。廿字禮拜法每天一百下，沒有中斷，非常努力認真，就算很想偷懶放棄，還是有堅持。最妙的是，每天都是在最剛好的時間順利拜完這一百下跟唸完真經，越拜身體越輕，什麼頭重，什麼腰痠膝蓋重，都一一化解。唯獨可惜就是打坐時常自行放假。剛開始坐，氣機發動晃得很厲害，一個半月後慢慢沒晃了，沒晃開始要認真坐，就偷懶了。</a:t>
            </a:r>
            <a:endParaRPr lang="en-US" altLang="zh-TW"/>
          </a:p>
          <a:p>
            <a:pPr indent="323850"/>
            <a:r>
              <a:rPr lang="zh-TW" altLang="zh-TW"/>
              <a:t>另外，這一個月以來有幾次遇到瓶頸，就是雖然看似有比第一個月認真奮鬥，還是有情緒失控揍小孩的時候，真不應該。有幾次想要用恕、仁、慈對待，有成功過，但還是會失敗，要加強懺悔反省改進，希望這個月開始，永遠不要再打小孩。</a:t>
            </a:r>
            <a:endParaRPr lang="en-US" altLang="zh-TW"/>
          </a:p>
          <a:p>
            <a:pPr indent="323850"/>
            <a:r>
              <a:rPr lang="zh-TW" altLang="zh-TW"/>
              <a:t>另外覺得有感應的事，雖然很小，但還是要說一下：</a:t>
            </a:r>
            <a:endParaRPr lang="en-US" altLang="zh-TW"/>
          </a:p>
          <a:p>
            <a:pPr indent="323850"/>
            <a:r>
              <a:rPr lang="zh-TW" altLang="zh-TW"/>
              <a:t>第一，一年前搬家後，家裡幾乎沒有一盞燈是好的，請先生換後，總還是一堆又壞了，而且不管客廳還是臥房書房，整個家到處都很暗，兒童房也一直閃個不停，最終廚房的小燈也壞了，…。重點是，無論怎麼說都沒獲得處理，就這樣覺得一年都似乎過著暗無天日的日子。這個月的某一天，認真廿字禮拜，唸完經打完坐後，孩子突然按了臥房的燈一下，竟然燈座整個壞了，而且是修不好那種。神奇的是，先生主動在五天內把家裡全部燈座換新了，頓時家裡亮了起來，感覺到一片光明。等了一年的燈，想不到認真禮拜一個多月就見效了，真是神奇！</a:t>
            </a:r>
            <a:endParaRPr lang="en-US" altLang="zh-TW"/>
          </a:p>
          <a:p>
            <a:pPr indent="323850"/>
            <a:r>
              <a:rPr lang="zh-TW" altLang="zh-TW"/>
              <a:t>第二，本來不太相信我在唸什麼經的先生，有一次竟然主動說：「妳拜拜真的很有效耶！好一陣子都很早下班，最近公司訂單變多，要加班變很忙，真不錯！」他在餅乾工廠工作，他也感受到</a:t>
            </a:r>
            <a:r>
              <a:rPr lang="en-US" altLang="zh-TW"/>
              <a:t>  </a:t>
            </a:r>
            <a:r>
              <a:rPr lang="zh-TW" altLang="zh-TW"/>
              <a:t>上帝真的有在加持！</a:t>
            </a:r>
            <a:endParaRPr lang="en-US" altLang="zh-TW"/>
          </a:p>
          <a:p>
            <a:pPr indent="323850"/>
            <a:r>
              <a:rPr lang="zh-TW" altLang="zh-TW"/>
              <a:t>第三，我深深覺得，通過廿字禮拜法、唸真經、打坐這些功課之後，腦袋變得很清晰，而且有助於端正心念，如今在生活裡比較容易提起正念，常可以用二十個字檢驗自己的起心動念；妄念雖然還是很多，但有逐漸減少，要繼續努力！</a:t>
            </a:r>
            <a:endParaRPr lang="en-US" altLang="zh-TW"/>
          </a:p>
          <a:p>
            <a:pPr indent="323850"/>
            <a:r>
              <a:rPr lang="zh-TW" altLang="zh-TW"/>
              <a:t>每天一點一滴的努力，也有一點一滴的收穫，其實語言無法完整的表達，但是會很感動。靈性的成長，是比獲得物質的快樂更加實在。</a:t>
            </a:r>
            <a:endParaRPr lang="en-US" altLang="zh-TW"/>
          </a:p>
          <a:p>
            <a:pPr indent="323850"/>
            <a:r>
              <a:rPr lang="zh-TW" altLang="zh-TW"/>
              <a:t>回頭一算，道業上進步不少！如果當初沒開始，人生真是太可惜了。偶然想起這段偈子：「人身難得今已得，佛法難聞今已聞。此身不向今生度，更向何生度此身？」</a:t>
            </a:r>
            <a:endParaRPr lang="en-US" altLang="zh-TW"/>
          </a:p>
          <a:p>
            <a:pPr indent="323850"/>
            <a:r>
              <a:rPr lang="zh-TW" altLang="zh-TW"/>
              <a:t>認真奮鬥就是改變命運的開始，我現在不會再怨天尤人。我之前常覺得自己命不好，這兩個月拜下去，才知道是自己以往心念不好。廿字禮拜法、真經，就是依靠完全的正念，真的幫助極大。</a:t>
            </a:r>
            <a:endParaRPr lang="en-US" altLang="zh-TW"/>
          </a:p>
          <a:p>
            <a:pPr indent="323850"/>
            <a:r>
              <a:rPr lang="zh-TW" altLang="zh-TW"/>
              <a:t>帝教的法寶真多，可以自救救人，月藝一定更努力奮鬥，並依教奉行，要努力把廿字真言落實在生活中！</a:t>
            </a:r>
            <a:endParaRPr lang="en-US" altLang="zh-TW"/>
          </a:p>
          <a:p>
            <a:pPr indent="323850"/>
            <a:r>
              <a:rPr lang="zh-TW" altLang="zh-TW" b="1"/>
              <a:t>七月四日</a:t>
            </a:r>
            <a:endParaRPr lang="en-US" altLang="zh-TW" b="1"/>
          </a:p>
          <a:p>
            <a:pPr indent="323850"/>
            <a:r>
              <a:rPr lang="zh-TW" altLang="zh-TW"/>
              <a:t>新的一個月又到了，持誦禮拜法已經完成四個月。</a:t>
            </a:r>
            <a:endParaRPr lang="en-US" altLang="zh-TW"/>
          </a:p>
          <a:p>
            <a:pPr indent="323850"/>
            <a:r>
              <a:rPr lang="zh-TW" altLang="zh-TW"/>
              <a:t>每天都有認真禮拜與念真經，真經累計一二二六本（包含為媽媽祈禱的五百本真經，已在六月廿六日完成）。然而福緣淺薄，打坐總是停頓不前。六月十八日想到一個方法，既然坐不下去，就不要勉強，先增加禮拜法看看，先是禮拜一百五十遍，隔天開始連續誦二百遍，直到今天。前三天感覺好累，後來就不累了，並且漸漸可以靜下心來，於是開始打坐讀書。</a:t>
            </a:r>
            <a:endParaRPr lang="en-US" altLang="zh-TW"/>
          </a:p>
          <a:p>
            <a:pPr indent="323850"/>
            <a:r>
              <a:rPr lang="zh-TW" altLang="zh-TW"/>
              <a:t>這幾天讀完：《天人炁功的無形與有形》、《歸根復命離苦得樂</a:t>
            </a:r>
            <a:r>
              <a:rPr lang="en-US" altLang="zh-TW"/>
              <a:t>-</a:t>
            </a:r>
            <a:r>
              <a:rPr lang="zh-TW" altLang="zh-TW"/>
              <a:t>靜心靜坐教材》、《天堂新認識》、《太上感應篇直講》、《聖學之根》。儘管有些內容都是一知半解，但也有些地方很有體會，很有收穫。</a:t>
            </a:r>
            <a:endParaRPr lang="en-US" altLang="zh-TW"/>
          </a:p>
          <a:p>
            <a:pPr indent="323850"/>
            <a:r>
              <a:rPr lang="zh-TW" altLang="zh-TW"/>
              <a:t>本月生活上具體改變如下：</a:t>
            </a:r>
            <a:endParaRPr lang="en-US" altLang="zh-TW"/>
          </a:p>
          <a:p>
            <a:pPr indent="323850"/>
            <a:r>
              <a:rPr lang="zh-TW" altLang="zh-TW"/>
              <a:t>一、 鼻子旁邊有個皰疹，每年都會發作一次，每次至少需要三到四週才能恢復，並且期間有點折騰。最近鼻子感覺不適，幾乎又要發作，還好有驚無險完全沒發作，沒有擦藥，沒有傷口沒有疤痕，也不需要復原時間，四天就不藥而癒，真是不可思議！</a:t>
            </a:r>
            <a:endParaRPr lang="en-US" altLang="zh-TW"/>
          </a:p>
          <a:p>
            <a:pPr indent="323850"/>
            <a:r>
              <a:rPr lang="zh-TW" altLang="zh-TW"/>
              <a:t>二、以前額頭兩邊日月角顯得暗沉，必須靠化妝來提升氣色，這幾個月來，一個妝也沒畫，半個保養品也沒用，最近赫然發現暗沉處完全不見了！雖然也沒發光亮起來，但是的確暗沉消失了，回到一般肌膚的顏色，真是讓我喜出望外。可見誠心誦經改變心態，面相都會改變！</a:t>
            </a:r>
            <a:endParaRPr lang="en-US" altLang="zh-TW"/>
          </a:p>
          <a:p>
            <a:pPr indent="323850"/>
            <a:r>
              <a:rPr lang="zh-TW" altLang="zh-TW"/>
              <a:t>三、我們租的公寓位在一個老舊社區，外表顯得灰暗陰沉。最近政府進行城市規劃，免費為住戶重新油漆，從門外的樓梯間開始一直到屋外的牆壁，全部粉刷一新，整個社區頓時變得乾淨明亮，原本的灰暗消失不見了，外觀顯得舒適宜人。這又是一個不可思議的奇蹟，讓我更加相信境隨心轉的力量。</a:t>
            </a:r>
            <a:endParaRPr lang="en-US" altLang="zh-TW"/>
          </a:p>
          <a:p>
            <a:pPr indent="323850"/>
            <a:r>
              <a:rPr lang="zh-TW" altLang="zh-TW"/>
              <a:t>四、兩個女兒以廿字真言甘露水栽了三個月的豆莢，六月十三日開花結果，並且長得茂盛又有活力，可惜移植到公婆家後院就掛了。於是我們另外種了番茄，也是常常念廿字真言並施予甘露水，撒下種子後，陸續長了十四株，目前為止長得很好。</a:t>
            </a:r>
            <a:endParaRPr lang="en-US" altLang="zh-TW"/>
          </a:p>
          <a:p>
            <a:pPr indent="323850"/>
            <a:r>
              <a:rPr lang="zh-TW" altLang="zh-TW"/>
              <a:t>五、媽媽常常在家誦廿字真言禮拜法、廿字真經，也會到教院誦誥；也很感恩光爐樞機安排同奮為媽媽定期做炁功，感覺媽媽身心已經大為改善，越來越奮鬥，越來越健康。</a:t>
            </a:r>
            <a:endParaRPr lang="en-US" altLang="zh-TW"/>
          </a:p>
          <a:p>
            <a:pPr indent="323850"/>
            <a:r>
              <a:rPr lang="zh-TW" altLang="zh-TW"/>
              <a:t>即將邁向奮鬥的第五個月。</a:t>
            </a:r>
            <a:r>
              <a:rPr lang="zh-TW" altLang="zh-TW" b="1" u="sng"/>
              <a:t>回顧這些日子，身心靈及生活上可以說完全是受到</a:t>
            </a:r>
            <a:r>
              <a:rPr lang="en-US" altLang="zh-TW" b="1" u="sng"/>
              <a:t>  </a:t>
            </a:r>
            <a:r>
              <a:rPr lang="zh-TW" altLang="zh-TW" b="1" u="sng"/>
              <a:t>上帝與仙佛的照顧，少憂少慮，過著我有生以來最為寧靜安祥的生活。</a:t>
            </a:r>
            <a:endParaRPr lang="en-US" altLang="zh-TW" b="1" u="sng"/>
          </a:p>
          <a:p>
            <a:pPr indent="323850"/>
            <a:r>
              <a:rPr lang="zh-TW" altLang="zh-TW"/>
              <a:t>因為疫情的影響，政府全民送錢，小學生家庭又送米還送菜。在全球景氣一片低迷，小小跨國生意竟能平順做下去，若非</a:t>
            </a:r>
            <a:r>
              <a:rPr lang="en-US" altLang="zh-TW"/>
              <a:t>  </a:t>
            </a:r>
            <a:r>
              <a:rPr lang="zh-TW" altLang="zh-TW"/>
              <a:t>上帝眷顧，如何能夠不操一點心？由衷感恩 上帝。</a:t>
            </a:r>
            <a:endParaRPr lang="en-US" altLang="zh-TW"/>
          </a:p>
          <a:p>
            <a:pPr indent="323850"/>
            <a:r>
              <a:rPr lang="zh-TW" altLang="zh-TW"/>
              <a:t>同時感恩光理首席提倡心靈光殿，在家省懺、禮拜，就是奮鬥造命的開始。當我真正付諸行動以後，發現</a:t>
            </a:r>
            <a:r>
              <a:rPr lang="zh-TW" altLang="zh-TW" b="1" u="sng"/>
              <a:t>一個人的命運，真的可以在一叩接一叩的禮拜中，帶來新的氣象</a:t>
            </a:r>
            <a:r>
              <a:rPr lang="zh-TW" altLang="zh-TW"/>
              <a:t>。</a:t>
            </a:r>
            <a:endParaRPr lang="en-US" altLang="zh-TW"/>
          </a:p>
          <a:p>
            <a:pPr indent="323850"/>
            <a:r>
              <a:rPr lang="zh-TW" altLang="zh-TW"/>
              <a:t>印光大師說：「</a:t>
            </a:r>
            <a:r>
              <a:rPr lang="zh-TW" altLang="zh-TW" b="1" u="sng"/>
              <a:t>凡念佛處，疫不入境。</a:t>
            </a:r>
            <a:r>
              <a:rPr lang="zh-TW" altLang="zh-TW"/>
              <a:t>」這段期間深深體會，怕疫情的人應該念經禮拜，不怕疫情的人也應該念經禮拜；有疫情的地區應該念經禮拜，沒有疫情的地方更應該念經禮拜！</a:t>
            </a:r>
            <a:endParaRPr lang="en-US" altLang="zh-TW"/>
          </a:p>
          <a:p>
            <a:pPr indent="323850"/>
            <a:r>
              <a:rPr lang="zh-TW" altLang="zh-TW"/>
              <a:t>這幾個月身心靈上的改變與轉折難以言喻，想來幸運，心裡有無限的感恩，期望自己斷惡修善，在道業上能持續不斷地精進。</a:t>
            </a:r>
            <a:endParaRPr lang="zh-TW" altLang="en-US"/>
          </a:p>
        </p:txBody>
      </p:sp>
      <p:sp>
        <p:nvSpPr>
          <p:cNvPr id="31748" name="投影片編號版面配置區 3">
            <a:extLst>
              <a:ext uri="{FF2B5EF4-FFF2-40B4-BE49-F238E27FC236}">
                <a16:creationId xmlns:a16="http://schemas.microsoft.com/office/drawing/2014/main" id="{CA1F3937-00FA-4403-A960-741FABFA2F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24AFBEBF-9955-49DA-916A-CD8D3EF70188}" type="slidenum">
              <a:rPr kumimoji="0" lang="zh-TW" altLang="en-US"/>
              <a:pPr/>
              <a:t>11</a:t>
            </a:fld>
            <a:endParaRPr kumimoji="0"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投影片圖像版面配置區 1">
            <a:extLst>
              <a:ext uri="{FF2B5EF4-FFF2-40B4-BE49-F238E27FC236}">
                <a16:creationId xmlns:a16="http://schemas.microsoft.com/office/drawing/2014/main" id="{58AFED31-CDFA-4016-A2FF-3AD22FC5825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備忘稿版面配置區 2">
            <a:extLst>
              <a:ext uri="{FF2B5EF4-FFF2-40B4-BE49-F238E27FC236}">
                <a16:creationId xmlns:a16="http://schemas.microsoft.com/office/drawing/2014/main" id="{AF8B7234-332A-4798-9A83-B223D48DE97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indent="323850"/>
            <a:r>
              <a:rPr lang="zh-TW" altLang="en-US" b="1"/>
              <a:t>●命功鍛鍊</a:t>
            </a:r>
            <a:endParaRPr lang="en-US" altLang="zh-TW" b="1"/>
          </a:p>
          <a:p>
            <a:pPr indent="323850"/>
            <a:r>
              <a:rPr lang="zh-TW" altLang="en-US"/>
              <a:t>廿字真言禮拜法，也是一種命功鍛鍊，一跪一叩之中，對於鍛鍊丹田、腎臟、脊椎和督脈，甚至於五臟六腑，都有莫大功效，因此能夠袪病延年。</a:t>
            </a:r>
            <a:endParaRPr lang="en-US" altLang="zh-TW"/>
          </a:p>
          <a:p>
            <a:pPr indent="323850"/>
            <a:endParaRPr lang="en-US" altLang="zh-TW"/>
          </a:p>
          <a:p>
            <a:pPr indent="323850"/>
            <a:r>
              <a:rPr lang="zh-TW" altLang="zh-TW"/>
              <a:t>◎日本須永雪親，家住群馬縣，由於工作傷害導致腰痛，必須穿著護腰，前後長達十五年。參加靜坐班以後，開始誦念皇誥，由於她家距離埼玉縣初院車程需一個半小時，只能在週末到光殿誦誥，平時則在家裡持誦廿字真言禮拜法，半年後取下護腰，腰痛已不藥而癒。</a:t>
            </a:r>
            <a:endParaRPr lang="en-US" altLang="zh-TW"/>
          </a:p>
          <a:p>
            <a:pPr indent="323850"/>
            <a:endParaRPr lang="en-US" altLang="zh-TW"/>
          </a:p>
          <a:p>
            <a:pPr indent="323850"/>
            <a:r>
              <a:rPr lang="zh-TW" altLang="zh-TW"/>
              <a:t>◎台北黃雪固，民國九十七年元月皈師，是年十二月，因家庭發生變故，痛不欲生，開始嚴重失眠，由此導致身心嚴重失調，免疫力下降，高血壓、心臟病、胃潰瘍等病狀接連發生。經過半年的痛苦折磨，她</a:t>
            </a:r>
            <a:r>
              <a:rPr lang="zh-TW" altLang="en-US"/>
              <a:t>對</a:t>
            </a:r>
            <a:r>
              <a:rPr lang="zh-TW" altLang="zh-TW"/>
              <a:t>人生已經失去希望，因緣際會之下，她參加靜心靜坐班，透過持誦廿字真言禮拜法，半年後疾病</a:t>
            </a:r>
            <a:r>
              <a:rPr lang="zh-TW" altLang="en-US"/>
              <a:t>漸</a:t>
            </a:r>
            <a:r>
              <a:rPr lang="zh-TW" altLang="zh-TW"/>
              <a:t>消</a:t>
            </a:r>
            <a:r>
              <a:rPr lang="zh-TW" altLang="en-US"/>
              <a:t>；又經過幾年奮鬥，最終</a:t>
            </a:r>
            <a:r>
              <a:rPr lang="zh-TW" altLang="zh-TW"/>
              <a:t>重獲新生。其自述如下：</a:t>
            </a:r>
            <a:endParaRPr lang="en-US" altLang="zh-TW"/>
          </a:p>
          <a:p>
            <a:pPr indent="323850"/>
            <a:r>
              <a:rPr lang="zh-TW" altLang="zh-TW"/>
              <a:t>民國九十七年底，我的家庭發生重大變故，我無法承受這種打擊，此後約有半年時間，我害怕人群足不出戶，整天手腳無力，就像一匹在荒漠中失去方向的駱駝，掙扎在痛苦的邊緣。接著身體也出現狀況，嚴重失眠，免疫力失調，身體經不起任何碰撞，否則便一片瘀青；並且出現高血壓、心臟病、胃潰瘍、泌尿系統等種種問題。在這種壓力之下，我的頭髮開始斑白，幾乎是一夜白了頭。我每天吃著五顏六色的藥，我的人生已經失去希望，屢次萌起輕生的念頭！</a:t>
            </a:r>
            <a:endParaRPr lang="en-US" altLang="zh-TW"/>
          </a:p>
          <a:p>
            <a:pPr indent="323850"/>
            <a:r>
              <a:rPr lang="zh-TW" altLang="zh-TW"/>
              <a:t>就在面臨絕望之際，我在民國九十八年五、六月中參加台北市掌院第二期自然養生班。由於身心嚴重受創，我滿懷病氣、怨氣，根本無法靜坐，上課也聽不進去</a:t>
            </a:r>
            <a:r>
              <a:rPr lang="zh-TW" altLang="en-US"/>
              <a:t>。</a:t>
            </a:r>
            <a:r>
              <a:rPr lang="zh-TW" altLang="zh-TW"/>
              <a:t>上完第一週的課程，便決定退訓，但是引渡人不時來電關心，只得勉強繼續參加。第三週傳授動功養生法，我聽進去了，尤其是廿字禮拜法。由於每週要繳交修持卡，而我的修持卡都是空白，這不是我的個性，於是我開始按表操課，做了一星期的禮拜法，這時奇蹟出現了，晚上竟然可以睡覺！廿字禮拜法每次以一百遍為基準，因為脊椎受傷開過刀，第一次持誦時，我分三次才能誦完，誦得汗如雨下，氣喘如牛，上氣不接下氣，其間過程痛苦不堪，因此又萌退訓的念頭。引渡人不斷地關心鼓勵，加上睡眠確實有所改善，於是我鼓起勇氣上完八週的課程。但是在這八週之中，我依然無法靜坐。</a:t>
            </a:r>
            <a:endParaRPr lang="en-US" altLang="zh-TW"/>
          </a:p>
          <a:p>
            <a:pPr indent="323850"/>
            <a:r>
              <a:rPr lang="zh-TW" altLang="zh-TW"/>
              <a:t>結訓後，我持續每天誦廿字禮拜法，大約半年之後，失眠不藥而癒，心中也不再恐慌，我終於勇敢地走出來，恢復久違的社交生活，並和家人一起到東歐旅行。在長途旅行中，我每天祈求甘露水，一路上平安無事，令我喜出望外。旅行歸來，我覺得天帝教值得深入研究，於是報名參加正宗靜坐班，接著參加傳教班、第十期傳道班閉關；在傳道班五十五天閉關之中，為我啟發了救劫的天命觀，於是接著參加神職培訓班。十年之間，完成各階段訓練課程，我終於豁然開朗，因為我找到了人生新的方向，我獲得了重生。</a:t>
            </a:r>
            <a:endParaRPr lang="en-US" altLang="zh-TW"/>
          </a:p>
        </p:txBody>
      </p:sp>
      <p:sp>
        <p:nvSpPr>
          <p:cNvPr id="32772" name="投影片編號版面配置區 3">
            <a:extLst>
              <a:ext uri="{FF2B5EF4-FFF2-40B4-BE49-F238E27FC236}">
                <a16:creationId xmlns:a16="http://schemas.microsoft.com/office/drawing/2014/main" id="{04D0FAA9-3903-408C-BE1E-2A6C9F825F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CFAC8215-5B83-43BB-A3FE-5919741AECDA}" type="slidenum">
              <a:rPr kumimoji="0" lang="zh-TW" altLang="en-US"/>
              <a:pPr/>
              <a:t>12</a:t>
            </a:fld>
            <a:endParaRPr kumimoji="0"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投影片圖像版面配置區 1">
            <a:extLst>
              <a:ext uri="{FF2B5EF4-FFF2-40B4-BE49-F238E27FC236}">
                <a16:creationId xmlns:a16="http://schemas.microsoft.com/office/drawing/2014/main" id="{139C9C55-C167-4BE5-A36C-2E3CAEA43CA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備忘稿版面配置區 2">
            <a:extLst>
              <a:ext uri="{FF2B5EF4-FFF2-40B4-BE49-F238E27FC236}">
                <a16:creationId xmlns:a16="http://schemas.microsoft.com/office/drawing/2014/main" id="{C024865C-EEFA-4B45-8D3A-2952B6C1163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323850"/>
            <a:r>
              <a:rPr lang="zh-TW" altLang="en-US" b="1"/>
              <a:t>廿字真言甘露水法：</a:t>
            </a:r>
            <a:endParaRPr lang="en-US" altLang="zh-TW" b="1"/>
          </a:p>
          <a:p>
            <a:pPr indent="323850"/>
            <a:r>
              <a:rPr lang="zh-TW" altLang="zh-TW"/>
              <a:t>準備清水一杯，放置於眼前，然後雙手捫心，持誦廿字真言，以百遍為基數，則無形靈力可以化凡水為甘露，飲之可以洗滌陰濁之氣，而達袪病延年之效。此法可方便施行，可隨時緊急應用，唯其效力之大小，全視施行者之正氣熱準而定。</a:t>
            </a:r>
            <a:endParaRPr lang="en-US" altLang="zh-TW"/>
          </a:p>
          <a:p>
            <a:pPr indent="323850"/>
            <a:endParaRPr lang="en-US" altLang="zh-TW"/>
          </a:p>
          <a:p>
            <a:pPr indent="323850"/>
            <a:r>
              <a:rPr lang="zh-TW" altLang="zh-TW"/>
              <a:t>◎洛杉磯掌院林素雲，幼時</a:t>
            </a:r>
            <a:r>
              <a:rPr lang="zh-TW" altLang="en-US"/>
              <a:t>家</a:t>
            </a:r>
            <a:r>
              <a:rPr lang="zh-TW" altLang="zh-TW"/>
              <a:t>住台北，某日吃飯時，魚刺鯁在喉嚨，無法取出。其父林光復急中生智，以廿字真言化甘露水，喝下不久，便即痊癒。</a:t>
            </a:r>
            <a:endParaRPr lang="en-US" altLang="zh-TW"/>
          </a:p>
          <a:p>
            <a:pPr indent="323850"/>
            <a:r>
              <a:rPr lang="zh-TW" altLang="zh-TW"/>
              <a:t>◎美國馮某，參加靜坐班時，患富貴手，經持誦廿字真言，求甘露水塗抹患處，不久即痊癒。</a:t>
            </a:r>
            <a:endParaRPr lang="en-US" altLang="zh-TW"/>
          </a:p>
          <a:p>
            <a:pPr indent="323850"/>
            <a:r>
              <a:rPr lang="zh-TW" altLang="zh-TW"/>
              <a:t>◎桃園初院楊祥常，於民國</a:t>
            </a:r>
            <a:r>
              <a:rPr lang="en-US" altLang="zh-TW"/>
              <a:t>80</a:t>
            </a:r>
            <a:r>
              <a:rPr lang="zh-TW" altLang="zh-TW"/>
              <a:t>年左右皈師，直到</a:t>
            </a:r>
            <a:r>
              <a:rPr lang="en-US" altLang="zh-TW"/>
              <a:t>107</a:t>
            </a:r>
            <a:r>
              <a:rPr lang="zh-TW" altLang="zh-TW"/>
              <a:t>年才參加正宗靜坐班，此後認真誦誥靜坐，奮鬥不懈。其弟在印尼經營木材生意達二十餘年，民國</a:t>
            </a:r>
            <a:r>
              <a:rPr lang="en-US" altLang="zh-TW"/>
              <a:t>109</a:t>
            </a:r>
            <a:r>
              <a:rPr lang="zh-TW" altLang="zh-TW"/>
              <a:t>年</a:t>
            </a:r>
            <a:r>
              <a:rPr lang="en-US" altLang="zh-TW"/>
              <a:t>3</a:t>
            </a:r>
            <a:r>
              <a:rPr lang="zh-TW" altLang="zh-TW"/>
              <a:t>月，由於母親生病，加上</a:t>
            </a:r>
            <a:r>
              <a:rPr lang="zh-TW" altLang="en-US"/>
              <a:t>印尼</a:t>
            </a:r>
            <a:r>
              <a:rPr lang="zh-TW" altLang="zh-TW"/>
              <a:t>新冠肺炎疫情肆虐，乃回台灣照顧母親。祥常的弟弟長年患有偏頭痛，此段期間因照顧母親勞累過度，舊疾復發，頭痛十分嚴重，經就醫診治，並無實效</a:t>
            </a:r>
            <a:r>
              <a:rPr lang="zh-TW" altLang="en-US"/>
              <a:t>。</a:t>
            </a:r>
            <a:r>
              <a:rPr lang="zh-TW" altLang="zh-TW"/>
              <a:t>祥常見其苦不堪言，乃虔誦廿字真言九遍，祈求甘露水與之，不久病痛若失，數日後問之，已不復痛。</a:t>
            </a:r>
            <a:endParaRPr lang="zh-TW" altLang="en-US"/>
          </a:p>
        </p:txBody>
      </p:sp>
      <p:sp>
        <p:nvSpPr>
          <p:cNvPr id="33796" name="投影片編號版面配置區 3">
            <a:extLst>
              <a:ext uri="{FF2B5EF4-FFF2-40B4-BE49-F238E27FC236}">
                <a16:creationId xmlns:a16="http://schemas.microsoft.com/office/drawing/2014/main" id="{7F97EF34-1B0E-4C27-95EC-4C630F4D22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1ACD2545-C90E-48A7-800A-0B50F3E122EF}" type="slidenum">
              <a:rPr kumimoji="0" lang="zh-TW" altLang="en-US"/>
              <a:pPr/>
              <a:t>13</a:t>
            </a:fld>
            <a:endParaRPr kumimoji="0"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投影片圖像版面配置區 1">
            <a:extLst>
              <a:ext uri="{FF2B5EF4-FFF2-40B4-BE49-F238E27FC236}">
                <a16:creationId xmlns:a16="http://schemas.microsoft.com/office/drawing/2014/main" id="{6433BC3A-54E2-4636-9DE1-7F96BAAD3F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備忘稿版面配置區 2">
            <a:extLst>
              <a:ext uri="{FF2B5EF4-FFF2-40B4-BE49-F238E27FC236}">
                <a16:creationId xmlns:a16="http://schemas.microsoft.com/office/drawing/2014/main" id="{FD3BE2CC-A3F6-4E7E-811A-21145E30A97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323850"/>
            <a:r>
              <a:rPr lang="zh-TW" altLang="en-US"/>
              <a:t>廿字真言，又名人生守則，乃於民國初年，蕭教主與其師雲龍至聖隱居湖南深山窮谷中修煉十年，苦思而得之救世法門。廿字真言既有直指人心的教化作用，又能解救眾生脫離苦海，減少宿業侵蝕、病厄纏擾。</a:t>
            </a:r>
          </a:p>
        </p:txBody>
      </p:sp>
      <p:sp>
        <p:nvSpPr>
          <p:cNvPr id="23556" name="投影片編號版面配置區 3">
            <a:extLst>
              <a:ext uri="{FF2B5EF4-FFF2-40B4-BE49-F238E27FC236}">
                <a16:creationId xmlns:a16="http://schemas.microsoft.com/office/drawing/2014/main" id="{39A699E5-9100-4366-98CB-7F1D0921CD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D1910AF8-2E00-4346-B9DE-4980538A7E60}" type="slidenum">
              <a:rPr kumimoji="0" lang="zh-TW" altLang="en-US"/>
              <a:pPr/>
              <a:t>3</a:t>
            </a:fld>
            <a:endParaRPr kumimoji="0"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投影片影像版面配置區 1">
            <a:extLst>
              <a:ext uri="{FF2B5EF4-FFF2-40B4-BE49-F238E27FC236}">
                <a16:creationId xmlns:a16="http://schemas.microsoft.com/office/drawing/2014/main" id="{AD5F0D82-CC84-4B9E-8FC0-20FD82025C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備忘稿版面配置區 2">
            <a:extLst>
              <a:ext uri="{FF2B5EF4-FFF2-40B4-BE49-F238E27FC236}">
                <a16:creationId xmlns:a16="http://schemas.microsoft.com/office/drawing/2014/main" id="{E93875FE-C682-4D07-81A5-D44DE835DB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323850"/>
            <a:r>
              <a:rPr lang="zh-TW" altLang="en-US"/>
              <a:t>廿字真言，乃融合五教精義而成，如儒家之忠恕，道家之道德，佛教之慈悲</a:t>
            </a:r>
            <a:r>
              <a:rPr lang="zh-TW" altLang="en-US">
                <a:latin typeface="文鼎勘亭流" panose="03000A09000000000000" pitchFamily="65" charset="-120"/>
                <a:ea typeface="文鼎勘亭流" panose="03000A09000000000000" pitchFamily="65" charset="-120"/>
              </a:rPr>
              <a:t>、</a:t>
            </a:r>
            <a:r>
              <a:rPr lang="zh-TW" altLang="en-US"/>
              <a:t>覺悟，基督之博愛，回教之清真。</a:t>
            </a:r>
          </a:p>
        </p:txBody>
      </p:sp>
      <p:sp>
        <p:nvSpPr>
          <p:cNvPr id="24580" name="投影片編號版面配置區 3">
            <a:extLst>
              <a:ext uri="{FF2B5EF4-FFF2-40B4-BE49-F238E27FC236}">
                <a16:creationId xmlns:a16="http://schemas.microsoft.com/office/drawing/2014/main" id="{DE5A4B43-618C-4CC5-A451-DBAA240AC2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A40E99C1-1238-40CF-B931-A9C3B8164207}" type="slidenum">
              <a:rPr kumimoji="0" lang="zh-TW" altLang="en-US"/>
              <a:pPr/>
              <a:t>4</a:t>
            </a:fld>
            <a:endParaRPr kumimoji="0"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投影片圖像版面配置區 1">
            <a:extLst>
              <a:ext uri="{FF2B5EF4-FFF2-40B4-BE49-F238E27FC236}">
                <a16:creationId xmlns:a16="http://schemas.microsoft.com/office/drawing/2014/main" id="{D1176879-87B1-4AC7-86DF-AD4C91AA499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備忘稿版面配置區 2">
            <a:extLst>
              <a:ext uri="{FF2B5EF4-FFF2-40B4-BE49-F238E27FC236}">
                <a16:creationId xmlns:a16="http://schemas.microsoft.com/office/drawing/2014/main" id="{E110F0F0-270F-4A14-B7A3-AD59241A98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323850"/>
            <a:r>
              <a:rPr lang="zh-TW" altLang="en-US"/>
              <a:t>人生守則可以養生，可以造命。要了解這個道理，就要先明白心、氣與象的關聯。</a:t>
            </a:r>
            <a:endParaRPr lang="en-US" altLang="zh-TW"/>
          </a:p>
          <a:p>
            <a:pPr indent="323850"/>
            <a:endParaRPr lang="en-US" altLang="zh-TW"/>
          </a:p>
          <a:p>
            <a:pPr indent="323850"/>
            <a:r>
              <a:rPr lang="zh-TW" altLang="en-US" b="1"/>
              <a:t>心、氣與象</a:t>
            </a:r>
            <a:endParaRPr lang="en-US" altLang="zh-TW" b="1"/>
          </a:p>
          <a:p>
            <a:pPr indent="323850"/>
            <a:r>
              <a:rPr lang="zh-TW" altLang="en-US" b="1"/>
              <a:t>●心→氣→象</a:t>
            </a:r>
            <a:r>
              <a:rPr lang="zh-TW" altLang="en-US"/>
              <a:t>（物）</a:t>
            </a:r>
            <a:endParaRPr lang="en-US" altLang="zh-TW"/>
          </a:p>
          <a:p>
            <a:pPr indent="323850"/>
            <a:r>
              <a:rPr lang="zh-TW" altLang="en-US"/>
              <a:t>心屬無形，肉體屬於有形（象），無形的心如何影響有形的肉體？這是透過氣的作用。心影響氣，氣則影響身體健康。</a:t>
            </a:r>
            <a:endParaRPr lang="en-US" altLang="zh-TW"/>
          </a:p>
          <a:p>
            <a:pPr indent="323850"/>
            <a:r>
              <a:rPr lang="zh-TW" altLang="en-US"/>
              <a:t>人在心情平靜時，身中的氣是和諧的，所謂「心平氣和」是也；而當情緒發生變化時，氣也隨之而動，「心浮氣躁」是也，於是百病生焉。</a:t>
            </a:r>
            <a:endParaRPr lang="en-US" altLang="zh-TW"/>
          </a:p>
          <a:p>
            <a:pPr indent="323850"/>
            <a:r>
              <a:rPr lang="zh-TW" altLang="zh-TW"/>
              <a:t>◎</a:t>
            </a:r>
            <a:r>
              <a:rPr lang="zh-TW" altLang="en-US"/>
              <a:t>乳牛聽音樂，使產乳量增加，足見心氣能影響物質現象。</a:t>
            </a:r>
          </a:p>
        </p:txBody>
      </p:sp>
      <p:sp>
        <p:nvSpPr>
          <p:cNvPr id="25604" name="投影片編號版面配置區 3">
            <a:extLst>
              <a:ext uri="{FF2B5EF4-FFF2-40B4-BE49-F238E27FC236}">
                <a16:creationId xmlns:a16="http://schemas.microsoft.com/office/drawing/2014/main" id="{D8782AFB-62C2-431B-BC43-66166EA2A7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2E2D1692-A3C1-4A27-A9D8-E27BEB05B763}" type="slidenum">
              <a:rPr kumimoji="0" lang="zh-TW" altLang="en-US"/>
              <a:pPr/>
              <a:t>5</a:t>
            </a:fld>
            <a:endParaRPr kumimoji="0"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投影片圖像版面配置區 1">
            <a:extLst>
              <a:ext uri="{FF2B5EF4-FFF2-40B4-BE49-F238E27FC236}">
                <a16:creationId xmlns:a16="http://schemas.microsoft.com/office/drawing/2014/main" id="{CA5238BD-421D-4E12-A40E-B8107A04512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備忘稿版面配置區 2">
            <a:extLst>
              <a:ext uri="{FF2B5EF4-FFF2-40B4-BE49-F238E27FC236}">
                <a16:creationId xmlns:a16="http://schemas.microsoft.com/office/drawing/2014/main" id="{F2066F1D-55E0-453A-9C2D-AFC8F4B93A6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indent="323850"/>
            <a:r>
              <a:rPr lang="zh-TW" altLang="en-US"/>
              <a:t>人之生病，主要乃因精氣神消耗、濁氣累積所致。濁氣一則源於空氣、食物、水的污染，一則源於心氣紊亂。</a:t>
            </a:r>
            <a:endParaRPr lang="en-US" altLang="zh-TW"/>
          </a:p>
          <a:p>
            <a:pPr indent="323850"/>
            <a:endParaRPr lang="en-US" altLang="zh-TW"/>
          </a:p>
          <a:p>
            <a:pPr indent="323850"/>
            <a:r>
              <a:rPr lang="zh-TW" altLang="en-US" b="1"/>
              <a:t>●七情傷身</a:t>
            </a:r>
            <a:endParaRPr lang="en-US" altLang="zh-TW"/>
          </a:p>
          <a:p>
            <a:pPr indent="323850"/>
            <a:r>
              <a:rPr lang="zh-TW" altLang="en-US"/>
              <a:t>社會上之兇殺案頻傳，皆起源於憤怒，足見憤怒含藏殺機。其他如悲傷、煩惱等，亦足以傷身，足見此等情緒皆帶殺機。</a:t>
            </a:r>
            <a:endParaRPr lang="en-US" altLang="zh-TW"/>
          </a:p>
          <a:p>
            <a:pPr indent="323850"/>
            <a:endParaRPr lang="en-US" altLang="zh-TW"/>
          </a:p>
          <a:p>
            <a:pPr indent="323850"/>
            <a:r>
              <a:rPr lang="zh-TW" altLang="zh-TW"/>
              <a:t>◎毒乳殺兒—民國初年，印光大師曾經刊登一則〈毒乳殺兒之廣告〉：</a:t>
            </a:r>
            <a:endParaRPr lang="en-US" altLang="zh-TW"/>
          </a:p>
          <a:p>
            <a:pPr indent="323850"/>
            <a:r>
              <a:rPr lang="zh-TW" altLang="zh-TW"/>
              <a:t>……余昔見一書，載一外國女人，氣性甚大，生氣後餵兒乳，兒不久即死。兒並無病，吃乳後即死，莫明其故。過二年又生一子，又生氣後餵兒乳，兒又死。因兩次如是，疑是乳性有變，取乳持醫院驗之，係毒汁。方知兩個兒子，因吃生氣後之毒乳死。</a:t>
            </a:r>
            <a:endParaRPr lang="en-US" altLang="zh-TW"/>
          </a:p>
          <a:p>
            <a:pPr indent="323850"/>
            <a:r>
              <a:rPr lang="zh-TW" altLang="zh-TW"/>
              <a:t>……去年九月間，一老太婆來歸依，……彼言：「我兩個孩子亦如是死。」因說其夫性情橫暴，一不順他意，就打，每至頭破流血。兒哭，即餵乳，不久遂死，兩次皆然。其媳亦生氣後餵兒乳，兒即死，俱不知是乳毒死。</a:t>
            </a:r>
            <a:endParaRPr lang="en-US" altLang="zh-TW"/>
          </a:p>
          <a:p>
            <a:pPr indent="323850"/>
            <a:r>
              <a:rPr lang="zh-TW" altLang="zh-TW"/>
              <a:t>余去年十月，在上海護國息災法會說開示，亦說此事。若已生氣，當……候氣平後，乳的毒性轉作本性，再餵兒，庶不至誤事。……從去年來，對人說此事，屢有證明。……欲救此災，當從女子幼時，即令習於柔和謙遜，縱有不順心事，亦不發生瞋怒。庶嫁後懷孕，必無墮胎，及胎兒感兇暴之氣，遂成兇暴性質。生後，亦不至因生氣而致兒女於橫死，及多病也。……民國二十六年丁丑季春常慚愧僧釋印光廣告。</a:t>
            </a:r>
            <a:endParaRPr lang="en-US" altLang="zh-TW"/>
          </a:p>
          <a:p>
            <a:pPr indent="323850"/>
            <a:endParaRPr lang="en-US" altLang="zh-TW"/>
          </a:p>
          <a:p>
            <a:pPr indent="323850"/>
            <a:r>
              <a:rPr lang="zh-TW" altLang="zh-TW"/>
              <a:t>◎美國洛杉磯陶鏡和，因故與人爭吵，大怒之下，雙手在桌上用力一拍，頓覺手足全身皆痛。兩天後，因為準備隨第二任首席李維生上華山，抱病搭機回台灣；才下飛機，便急奔醫院注射點滴。其後到大陸，上華山，一直到回美國，都未痊癒。請劉光爐掌教以炁功為她治療，才知原來她全身氣都亂了，前後約經一個半月，其病始癒，時在</a:t>
            </a:r>
            <a:r>
              <a:rPr lang="en-US" altLang="zh-TW"/>
              <a:t>2004</a:t>
            </a:r>
            <a:r>
              <a:rPr lang="zh-TW" altLang="zh-TW"/>
              <a:t>年</a:t>
            </a:r>
            <a:r>
              <a:rPr lang="en-US" altLang="zh-TW"/>
              <a:t>5</a:t>
            </a:r>
            <a:r>
              <a:rPr lang="zh-TW" altLang="zh-TW"/>
              <a:t>月。當她回到美國，先生楊正常到機場迎接，於行車途中發生爭吵，正常心中動怒，雙手在方向盤上用力一拍，是晚睡覺時，覺背部發痛，亦經一個半月始癒。</a:t>
            </a:r>
            <a:endParaRPr lang="en-US" altLang="zh-TW"/>
          </a:p>
          <a:p>
            <a:pPr indent="323850"/>
            <a:endParaRPr lang="en-US" altLang="zh-TW"/>
          </a:p>
          <a:p>
            <a:pPr indent="323850"/>
            <a:r>
              <a:rPr lang="zh-TW" altLang="zh-TW"/>
              <a:t>◎紅樓夢中林黛玉多愁善感，身染肺疾而死。</a:t>
            </a:r>
            <a:endParaRPr lang="zh-TW" altLang="en-US"/>
          </a:p>
        </p:txBody>
      </p:sp>
      <p:sp>
        <p:nvSpPr>
          <p:cNvPr id="26628" name="投影片編號版面配置區 3">
            <a:extLst>
              <a:ext uri="{FF2B5EF4-FFF2-40B4-BE49-F238E27FC236}">
                <a16:creationId xmlns:a16="http://schemas.microsoft.com/office/drawing/2014/main" id="{FD523EEA-3363-473F-89BE-A21CEC014A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11DD54D0-1699-49ED-9E87-BB170EDA3D65}" type="slidenum">
              <a:rPr kumimoji="0" lang="zh-TW" altLang="en-US"/>
              <a:pPr/>
              <a:t>6</a:t>
            </a:fld>
            <a:endParaRPr kumimoji="0"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投影片圖像版面配置區 1">
            <a:extLst>
              <a:ext uri="{FF2B5EF4-FFF2-40B4-BE49-F238E27FC236}">
                <a16:creationId xmlns:a16="http://schemas.microsoft.com/office/drawing/2014/main" id="{EA8C4AFA-0892-4351-BA18-05B67C81B8F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備忘稿版面配置區 2">
            <a:extLst>
              <a:ext uri="{FF2B5EF4-FFF2-40B4-BE49-F238E27FC236}">
                <a16:creationId xmlns:a16="http://schemas.microsoft.com/office/drawing/2014/main" id="{FEDE7BBC-07A7-4CA0-BD61-06A01E17107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323850"/>
            <a:r>
              <a:rPr lang="zh-TW" altLang="en-US"/>
              <a:t>人體之病，多由濁氣之累積，以及心動氣亂而致病；因此治病之道，亦可分為心、氣、象三種層次。</a:t>
            </a:r>
            <a:endParaRPr lang="en-US" altLang="zh-TW"/>
          </a:p>
          <a:p>
            <a:pPr indent="323850"/>
            <a:endParaRPr lang="en-US" altLang="zh-TW"/>
          </a:p>
          <a:p>
            <a:pPr indent="323850"/>
            <a:r>
              <a:rPr lang="zh-TW" altLang="en-US" b="1"/>
              <a:t>●象</a:t>
            </a:r>
            <a:r>
              <a:rPr lang="zh-TW" altLang="zh-TW"/>
              <a:t>—</a:t>
            </a:r>
            <a:r>
              <a:rPr lang="zh-TW" altLang="en-US"/>
              <a:t>治病從肉身著手，醫藥是也。</a:t>
            </a:r>
            <a:endParaRPr lang="en-US" altLang="zh-TW"/>
          </a:p>
          <a:p>
            <a:pPr indent="323850"/>
            <a:r>
              <a:rPr lang="zh-TW" altLang="en-US" b="1"/>
              <a:t>●氣</a:t>
            </a:r>
            <a:r>
              <a:rPr lang="zh-TW" altLang="zh-TW"/>
              <a:t>—</a:t>
            </a:r>
            <a:r>
              <a:rPr lang="zh-TW" altLang="en-US"/>
              <a:t>運動、吐納氣功、太極拳、靜坐，皆能促進新陳代謝，使氣血順暢，是以能夠養生。天帝教之天人炁功，以天地正氣為人療疾，亦是從氣著手；誦誥接引靈陽真炁亦然。</a:t>
            </a:r>
            <a:endParaRPr lang="en-US" altLang="zh-TW"/>
          </a:p>
          <a:p>
            <a:pPr indent="323850"/>
            <a:r>
              <a:rPr lang="zh-TW" altLang="en-US" b="1"/>
              <a:t>●心</a:t>
            </a:r>
            <a:r>
              <a:rPr lang="zh-TW" altLang="zh-TW"/>
              <a:t>—</a:t>
            </a:r>
            <a:r>
              <a:rPr lang="zh-TW" altLang="en-US"/>
              <a:t>養生之道，在於養氣，養氣在於養心，若能以廿字真言養心，則胸中一團和氣，便足以祛病延年。例如忍辱、寬恕、慈悲等，皆能避災遠禍，故有生機存乎其中。</a:t>
            </a:r>
            <a:endParaRPr lang="en-US" altLang="zh-TW"/>
          </a:p>
        </p:txBody>
      </p:sp>
      <p:sp>
        <p:nvSpPr>
          <p:cNvPr id="27652" name="投影片編號版面配置區 3">
            <a:extLst>
              <a:ext uri="{FF2B5EF4-FFF2-40B4-BE49-F238E27FC236}">
                <a16:creationId xmlns:a16="http://schemas.microsoft.com/office/drawing/2014/main" id="{848B332B-3AD9-4DEA-93EA-7D8E6BA697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33E27979-9807-4703-ACEE-15D53C14FA3A}" type="slidenum">
              <a:rPr kumimoji="0" lang="zh-TW" altLang="en-US"/>
              <a:pPr/>
              <a:t>7</a:t>
            </a:fld>
            <a:endParaRPr kumimoji="0"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投影片圖像版面配置區 1">
            <a:extLst>
              <a:ext uri="{FF2B5EF4-FFF2-40B4-BE49-F238E27FC236}">
                <a16:creationId xmlns:a16="http://schemas.microsoft.com/office/drawing/2014/main" id="{E7D63D1E-3C94-4F66-8261-BA6DBCF070E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備忘稿版面配置區 2">
            <a:extLst>
              <a:ext uri="{FF2B5EF4-FFF2-40B4-BE49-F238E27FC236}">
                <a16:creationId xmlns:a16="http://schemas.microsoft.com/office/drawing/2014/main" id="{9845211C-198D-418B-A13D-383EC054F3C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323850"/>
            <a:r>
              <a:rPr lang="zh-TW" altLang="zh-TW"/>
              <a:t>◎果仁埋入土中，久之時至，便發芽生葉，開花結果，果中又有仁，如此生生不息，足見果仁具有無窮生機。</a:t>
            </a:r>
            <a:r>
              <a:rPr lang="zh-TW" altLang="en-US"/>
              <a:t>其他如穀物、種子，莫不如此。</a:t>
            </a:r>
            <a:endParaRPr lang="en-US" altLang="zh-TW"/>
          </a:p>
          <a:p>
            <a:pPr indent="323850"/>
            <a:r>
              <a:rPr lang="zh-TW" altLang="zh-TW"/>
              <a:t>由此可知，</a:t>
            </a:r>
            <a:r>
              <a:rPr lang="zh-TW" altLang="zh-TW" b="1" u="sng"/>
              <a:t>仁為生機之源</a:t>
            </a:r>
            <a:r>
              <a:rPr lang="zh-TW" altLang="zh-TW"/>
              <a:t>。</a:t>
            </a:r>
            <a:endParaRPr lang="zh-TW" altLang="en-US"/>
          </a:p>
        </p:txBody>
      </p:sp>
      <p:sp>
        <p:nvSpPr>
          <p:cNvPr id="28676" name="投影片編號版面配置區 3">
            <a:extLst>
              <a:ext uri="{FF2B5EF4-FFF2-40B4-BE49-F238E27FC236}">
                <a16:creationId xmlns:a16="http://schemas.microsoft.com/office/drawing/2014/main" id="{684D806C-78AD-4CAC-B5B3-7C6EF12D34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1CD6BE67-7B7F-4469-AA55-B0B93F3C791D}" type="slidenum">
              <a:rPr kumimoji="0" lang="zh-TW" altLang="en-US"/>
              <a:pPr/>
              <a:t>8</a:t>
            </a:fld>
            <a:endParaRPr kumimoji="0"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投影片圖像版面配置區 1">
            <a:extLst>
              <a:ext uri="{FF2B5EF4-FFF2-40B4-BE49-F238E27FC236}">
                <a16:creationId xmlns:a16="http://schemas.microsoft.com/office/drawing/2014/main" id="{E77D5909-A0F8-48CA-8A55-F549FA56BB4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備忘稿版面配置區 2">
            <a:extLst>
              <a:ext uri="{FF2B5EF4-FFF2-40B4-BE49-F238E27FC236}">
                <a16:creationId xmlns:a16="http://schemas.microsoft.com/office/drawing/2014/main" id="{DE031846-6B93-45E6-AF0F-3B106337374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323850"/>
            <a:r>
              <a:rPr lang="zh-TW" altLang="zh-TW"/>
              <a:t>俗語有謂「麻木不仁」，謂不知痛養。</a:t>
            </a:r>
            <a:r>
              <a:rPr lang="zh-TW" altLang="zh-TW" b="1" u="sng"/>
              <a:t>故仁者，</a:t>
            </a:r>
            <a:r>
              <a:rPr lang="zh-TW" altLang="zh-TW"/>
              <a:t>痛養相關，所謂「人飢己飢，人溺己溺」，</a:t>
            </a:r>
            <a:r>
              <a:rPr lang="zh-TW" altLang="zh-TW" b="1" u="sng"/>
              <a:t>關懷是也</a:t>
            </a:r>
            <a:r>
              <a:rPr lang="zh-TW" altLang="zh-TW"/>
              <a:t>。</a:t>
            </a:r>
            <a:endParaRPr lang="en-US" altLang="zh-TW"/>
          </a:p>
          <a:p>
            <a:pPr indent="323850"/>
            <a:endParaRPr lang="en-US" altLang="zh-TW"/>
          </a:p>
          <a:p>
            <a:pPr indent="323850"/>
            <a:r>
              <a:rPr lang="zh-TW" altLang="zh-TW"/>
              <a:t>是故，仁之於父母即是孝，於子女即為慈，家中有孝慈，故有生機。</a:t>
            </a:r>
            <a:endParaRPr lang="en-US" altLang="zh-TW"/>
          </a:p>
          <a:p>
            <a:pPr indent="323850"/>
            <a:r>
              <a:rPr lang="zh-TW" altLang="zh-TW"/>
              <a:t>於國即為忠，倘</a:t>
            </a:r>
            <a:r>
              <a:rPr lang="zh-TW" altLang="en-US"/>
              <a:t>人民</a:t>
            </a:r>
            <a:r>
              <a:rPr lang="zh-TW" altLang="zh-TW"/>
              <a:t>不忠，其國必亡</a:t>
            </a:r>
            <a:r>
              <a:rPr lang="zh-TW" altLang="en-US"/>
              <a:t>；為政者處事不公，其國必亂</a:t>
            </a:r>
            <a:r>
              <a:rPr lang="zh-TW" altLang="zh-TW"/>
              <a:t>。</a:t>
            </a:r>
            <a:endParaRPr lang="en-US" altLang="zh-TW"/>
          </a:p>
          <a:p>
            <a:pPr indent="323850"/>
            <a:r>
              <a:rPr lang="zh-TW" altLang="zh-TW"/>
              <a:t>於人即為恕，苟無寬恕，便起殺機；忍辱可保性命，亦有生機存焉，是亦仁也。</a:t>
            </a:r>
            <a:endParaRPr lang="en-US" altLang="zh-TW"/>
          </a:p>
          <a:p>
            <a:pPr indent="323850"/>
            <a:r>
              <a:rPr lang="zh-TW" altLang="zh-TW"/>
              <a:t>路見不平，拔刀相助，故義亦仁也。</a:t>
            </a:r>
            <a:endParaRPr lang="en-US" altLang="zh-TW"/>
          </a:p>
          <a:p>
            <a:pPr indent="323850"/>
            <a:r>
              <a:rPr lang="zh-TW" altLang="zh-TW"/>
              <a:t>以此推之，其餘十九字皆為仁之延伸，莫不含有生機，故孔子曰：「仁者壽。」</a:t>
            </a:r>
            <a:r>
              <a:rPr lang="zh-TW" altLang="en-US"/>
              <a:t>中庸</a:t>
            </a:r>
            <a:r>
              <a:rPr lang="en-US" altLang="zh-TW">
                <a:latin typeface="新細明體" panose="02020500000000000000" pitchFamily="18" charset="-120"/>
              </a:rPr>
              <a:t>：</a:t>
            </a:r>
            <a:r>
              <a:rPr lang="zh-TW" altLang="zh-TW"/>
              <a:t>「</a:t>
            </a:r>
            <a:r>
              <a:rPr lang="zh-TW" altLang="en-US"/>
              <a:t>故大德，必得其位，必得其祿，必得其名，必得其壽。</a:t>
            </a:r>
            <a:r>
              <a:rPr lang="zh-TW" altLang="zh-TW"/>
              <a:t>」《天人日誦廿字真經》曰：「忍辱成聖，涵蓄長生。」《了凡四訓》曰：「愛為生生之本，……和氣能生萬物」。若能真誠奉行人生守則，則氣血和暢，自能延年益壽。</a:t>
            </a:r>
            <a:endParaRPr lang="zh-TW" altLang="en-US"/>
          </a:p>
        </p:txBody>
      </p:sp>
      <p:sp>
        <p:nvSpPr>
          <p:cNvPr id="29700" name="投影片編號版面配置區 3">
            <a:extLst>
              <a:ext uri="{FF2B5EF4-FFF2-40B4-BE49-F238E27FC236}">
                <a16:creationId xmlns:a16="http://schemas.microsoft.com/office/drawing/2014/main" id="{7245A423-C07A-4D12-BF52-70D790FB1F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CFD95AA2-1DDC-4CA4-87DD-EB5752891A4A}" type="slidenum">
              <a:rPr kumimoji="0" lang="zh-TW" altLang="en-US"/>
              <a:pPr/>
              <a:t>9</a:t>
            </a:fld>
            <a:endParaRPr kumimoji="0"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圖像版面配置區 1">
            <a:extLst>
              <a:ext uri="{FF2B5EF4-FFF2-40B4-BE49-F238E27FC236}">
                <a16:creationId xmlns:a16="http://schemas.microsoft.com/office/drawing/2014/main" id="{253AF6C2-6573-491C-9E25-E5AB63CC953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備忘稿版面配置區 2">
            <a:extLst>
              <a:ext uri="{FF2B5EF4-FFF2-40B4-BE49-F238E27FC236}">
                <a16:creationId xmlns:a16="http://schemas.microsoft.com/office/drawing/2014/main" id="{94132E14-7C6D-4977-A6FC-558BD2DC818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 indent="323850"/>
            <a:r>
              <a:rPr lang="zh-TW" altLang="en-US" b="1"/>
              <a:t>●宇宙總咒</a:t>
            </a:r>
            <a:endParaRPr lang="en-US" altLang="zh-TW" b="1"/>
          </a:p>
          <a:p>
            <a:pPr indent="323850"/>
            <a:r>
              <a:rPr lang="zh-TW" altLang="zh-TW"/>
              <a:t>天帝教在人間復興以後，廿字真言</a:t>
            </a:r>
            <a:r>
              <a:rPr lang="zh-TW" altLang="en-US"/>
              <a:t>奉</a:t>
            </a:r>
            <a:r>
              <a:rPr lang="en-US" altLang="zh-TW"/>
              <a:t>  </a:t>
            </a:r>
            <a:r>
              <a:rPr lang="zh-TW" altLang="zh-TW"/>
              <a:t>上帝核定為宇宙總咒，通令三界十方一體遵行，可以診心治病，可以超拔幽冥。</a:t>
            </a:r>
            <a:endParaRPr lang="en-US" altLang="zh-TW"/>
          </a:p>
          <a:p>
            <a:pPr indent="323850"/>
            <a:endParaRPr lang="en-US" altLang="zh-TW"/>
          </a:p>
          <a:p>
            <a:pPr indent="323850"/>
            <a:r>
              <a:rPr lang="zh-TW" altLang="en-US" b="1"/>
              <a:t>●診心治病</a:t>
            </a:r>
            <a:r>
              <a:rPr lang="zh-TW" altLang="zh-TW"/>
              <a:t>—</a:t>
            </a:r>
            <a:r>
              <a:rPr lang="zh-TW" altLang="en-US"/>
              <a:t>天人炁功乃是以廿字真言診心治病。又，以人生守則養心，即是養生妙法。</a:t>
            </a:r>
            <a:endParaRPr lang="en-US" altLang="zh-TW"/>
          </a:p>
          <a:p>
            <a:pPr indent="323850"/>
            <a:endParaRPr lang="en-US" altLang="zh-TW" b="1"/>
          </a:p>
          <a:p>
            <a:pPr indent="323850"/>
            <a:r>
              <a:rPr lang="zh-TW" altLang="en-US" b="1"/>
              <a:t>●超拔幽冥</a:t>
            </a:r>
            <a:endParaRPr lang="en-US" altLang="zh-TW" b="1"/>
          </a:p>
          <a:p>
            <a:pPr indent="323850"/>
            <a:r>
              <a:rPr lang="zh-TW" altLang="en-US"/>
              <a:t>人死淪為鬼類，皆因生前不修，執念不化，魂識不清所致。人間正氣不足者，遇之便受干擾，故須加以超拔，方能陰安陽泰。持誦廿字真言、廿字真經，乃藉仙佛聖真加持之力，助陰靈化除魂識中之痴怨與執著，故得解脫。</a:t>
            </a:r>
            <a:endParaRPr lang="en-US" altLang="zh-TW"/>
          </a:p>
          <a:p>
            <a:pPr indent="323850"/>
            <a:r>
              <a:rPr lang="zh-TW" altLang="zh-TW"/>
              <a:t>方法如下—雙手捫心，持誦廿字真言，以百遍為基準，誦畢迴向：「願以此真言，迴向求超靈，消清冤孽債，普渡早超生。」</a:t>
            </a:r>
            <a:endParaRPr lang="en-US" altLang="zh-TW"/>
          </a:p>
          <a:p>
            <a:pPr indent="323850"/>
            <a:endParaRPr lang="en-US" altLang="zh-TW"/>
          </a:p>
          <a:p>
            <a:pPr indent="323850"/>
            <a:r>
              <a:rPr lang="zh-TW" altLang="zh-TW"/>
              <a:t>◎雲南劉某—洛杉磯掌院陶鏡和，在中國大陸經商多年。某次因飛機延誤，在旅館過夜，同行有坤道劉某，雲南人，認識多年，只是未曾深談。鏡和見她神色疲憊，問其緣故，劉某道：「我已經十幾年沒有睡覺了。」原來她的姊姊命運多舛，幾度自殺未遂，十分痛苦，最後走入池塘溺水而亡。當時她在場親眼目睹，只因見她姊姊生不如死，是以未予挽救，然而從此心中忐忑，無法入眠。鏡和聽完她的敘述，問道：「妳姐姐的長相是否如此如此？」對方十分驚訝，問她如何得知？鏡和道：「因為妳姊姊現在就在這裡啊！」原來鏡和素有敏感體質，故常有感應</a:t>
            </a:r>
            <a:r>
              <a:rPr lang="zh-TW" altLang="en-US"/>
              <a:t>，</a:t>
            </a:r>
            <a:r>
              <a:rPr lang="zh-TW" altLang="zh-TW"/>
              <a:t>當下教她持誦廿字真言百遍。</a:t>
            </a:r>
            <a:r>
              <a:rPr lang="zh-TW" altLang="en-US"/>
              <a:t>隔天</a:t>
            </a:r>
            <a:r>
              <a:rPr lang="zh-TW" altLang="zh-TW"/>
              <a:t>早</a:t>
            </a:r>
            <a:r>
              <a:rPr lang="zh-TW" altLang="en-US"/>
              <a:t>上見面</a:t>
            </a:r>
            <a:r>
              <a:rPr lang="zh-TW" altLang="zh-TW"/>
              <a:t>，劉某神采飛揚地告訴鏡和：「昨天晚上終於好好睡了一覺！」言下十分感激。她的姊夫自公安局退休，</a:t>
            </a:r>
            <a:r>
              <a:rPr lang="zh-TW" altLang="en-US"/>
              <a:t>同樣</a:t>
            </a:r>
            <a:r>
              <a:rPr lang="zh-TW" altLang="zh-TW"/>
              <a:t>常年無法入眠，乃邀鏡和前往拜訪，鏡和教以廿字真言，數日間便有改善。</a:t>
            </a:r>
            <a:endParaRPr lang="en-US" altLang="zh-TW"/>
          </a:p>
          <a:p>
            <a:pPr indent="323850"/>
            <a:endParaRPr lang="en-US" altLang="zh-TW"/>
          </a:p>
          <a:p>
            <a:pPr indent="323850"/>
            <a:r>
              <a:rPr lang="zh-TW" altLang="zh-TW"/>
              <a:t>◎彰化天根堂施香承，曾以廿字真經超拔一名女孩，自述經過如下：</a:t>
            </a:r>
            <a:endParaRPr lang="en-US" altLang="zh-TW"/>
          </a:p>
          <a:p>
            <a:pPr indent="323850"/>
            <a:r>
              <a:rPr lang="zh-TW" altLang="zh-TW"/>
              <a:t>民國</a:t>
            </a:r>
            <a:r>
              <a:rPr lang="en-US" altLang="zh-TW"/>
              <a:t>106</a:t>
            </a:r>
            <a:r>
              <a:rPr lang="zh-TW" altLang="zh-TW"/>
              <a:t>年</a:t>
            </a:r>
            <a:r>
              <a:rPr lang="en-US" altLang="zh-TW"/>
              <a:t>8</a:t>
            </a:r>
            <a:r>
              <a:rPr lang="zh-TW" altLang="zh-TW"/>
              <a:t>月，我在彰化縣溪湖鎮某家電子產品專賣店的專櫃打工，為期三個禮拜。某天內急，我問同事廁所在哪裡，同事以手指著二樓，告訴我說：「妳要小心點。」我聽了不免感到納悶，為何需要小心？原來這個店面是由一家舊旅館改裝而成，二樓做為倉庫之用。我走上二樓，只見兩邊是一個個小房間，裝潢已經十分陳舊，貨物堆積在兩旁，中間是通道，通道陰暗狹窄，廁所就在通道的盡頭。我走在通道上，忽然感到一陣陰氣森森，令人不寒而慄；從此以後，每次上樓都有同樣感覺，並且聽到雜沓的腳步聲，因而視如廁為畏途。</a:t>
            </a:r>
            <a:endParaRPr lang="en-US" altLang="zh-TW"/>
          </a:p>
          <a:p>
            <a:pPr indent="323850"/>
            <a:r>
              <a:rPr lang="zh-TW" altLang="zh-TW"/>
              <a:t>我在這裡打工的時間，正是八八父親節檔期。八月六日晚上八點多，就在我打工將要結束的前三天，我到二樓上廁所時，忽然在走道上看到一位年約七、八歲的小女孩；這位女孩留著一頭短髮，身著清代古裝，頭往下垂，顯得十分無助，狀甚可憐，我當下感覺她似乎有事相求，因此並不慌張，也不害怕，只覺心中惻然。下班回家後，我將此一情形告訴家人。當時由於一例一休的關係，我請二姊（道名香陽）代班兩天，一談之下，才知二姊也看過這位女孩，只是擔心我害怕，所以未曾提及。經過一番討論，我心中明白，小女孩大概知道我打工的時間即將結束，如果錯過這次機會，將來不知要等到何年何月才得解脫，因而顯像求助於我。於是在父親（道名光納）的指導之下，我誦了三本廿字真經迴向給她；隔天（八月七日）下午一點上班時，又到二樓持誦九遍廿字真言迴向給店裡的求超陰靈，請監護童子帶到天根堂等待超拔；那天是農曆六月十六日，正好是月行超薦法會期間。當我在二樓超拔完畢，登時感覺陰森的氣氛化解了一大半。</a:t>
            </a:r>
            <a:endParaRPr lang="en-US" altLang="zh-TW"/>
          </a:p>
          <a:p>
            <a:pPr indent="323850"/>
            <a:r>
              <a:rPr lang="zh-TW" altLang="zh-TW"/>
              <a:t>我負責的專櫃</a:t>
            </a:r>
            <a:r>
              <a:rPr lang="zh-TW" altLang="en-US"/>
              <a:t>由於</a:t>
            </a:r>
            <a:r>
              <a:rPr lang="zh-TW" altLang="zh-TW"/>
              <a:t>只賣飛利浦刮鬍刀單一品牌，平日生意並不太好，每天營業額不過一、二千元。令人訝異的是，當天在傍晚以後，顧客陸續上門，生意好得出奇，一直忙到晚上十點多才下班（一般是九點下班），總計賣出三、四萬元，打破了以往的紀錄，而且賣出昂貴的刮鬍刀。更奇特的是，有七、八位阿公阿嬤都是帶著小女孩前來購買，其中沒有一位男生。最後一天八月八日，專櫃的生意也比平時好上許多。事後與家人談起，父親笑道，大概是這位女孩前來報恩。</a:t>
            </a:r>
            <a:endParaRPr lang="en-US" altLang="zh-TW"/>
          </a:p>
          <a:p>
            <a:pPr indent="323850"/>
            <a:r>
              <a:rPr lang="zh-TW" altLang="zh-TW"/>
              <a:t>隔年八月，我又到這個專櫃打工，二樓陰森的感覺已經不復存在，變成一片祥和。經過這次經驗，我對廿字真經、廿字真言超薦的功效有了更深一層的體會，也更加具有信心。（筆者按，這家電子產品專賣店已於民國一○八年遷移新址）</a:t>
            </a:r>
            <a:endParaRPr lang="zh-TW" altLang="en-US"/>
          </a:p>
        </p:txBody>
      </p:sp>
      <p:sp>
        <p:nvSpPr>
          <p:cNvPr id="30724" name="投影片編號版面配置區 3">
            <a:extLst>
              <a:ext uri="{FF2B5EF4-FFF2-40B4-BE49-F238E27FC236}">
                <a16:creationId xmlns:a16="http://schemas.microsoft.com/office/drawing/2014/main" id="{99B40FF8-D38B-4E6A-B259-5CD7D84B70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49366998-C391-40CB-ADB0-391C9413DD35}" type="slidenum">
              <a:rPr kumimoji="0" lang="zh-TW" altLang="en-US"/>
              <a:pPr/>
              <a:t>10</a:t>
            </a:fld>
            <a:endParaRPr kumimoji="0"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2AE8E-56F5-49FB-8080-5E90A266613B}" type="datetimeFigureOut">
              <a:rPr lang="zh-TW" altLang="en-US" smtClean="0"/>
              <a:t>2022/2/22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12112-3101-43C9-8210-A7CE6E76B67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2AE8E-56F5-49FB-8080-5E90A266613B}" type="datetimeFigureOut">
              <a:rPr lang="zh-TW" altLang="en-US" smtClean="0"/>
              <a:t>2022/2/22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12112-3101-43C9-8210-A7CE6E76B67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2AE8E-56F5-49FB-8080-5E90A266613B}" type="datetimeFigureOut">
              <a:rPr lang="zh-TW" altLang="en-US" smtClean="0"/>
              <a:t>2022/2/22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12112-3101-43C9-8210-A7CE6E76B67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2AE8E-56F5-49FB-8080-5E90A266613B}" type="datetimeFigureOut">
              <a:rPr lang="zh-TW" altLang="en-US" smtClean="0"/>
              <a:t>2022/2/22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12112-3101-43C9-8210-A7CE6E76B67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2AE8E-56F5-49FB-8080-5E90A266613B}" type="datetimeFigureOut">
              <a:rPr lang="zh-TW" altLang="en-US" smtClean="0"/>
              <a:t>2022/2/22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12112-3101-43C9-8210-A7CE6E76B67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2AE8E-56F5-49FB-8080-5E90A266613B}" type="datetimeFigureOut">
              <a:rPr lang="zh-TW" altLang="en-US" smtClean="0"/>
              <a:t>2022/2/22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12112-3101-43C9-8210-A7CE6E76B67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2AE8E-56F5-49FB-8080-5E90A266613B}" type="datetimeFigureOut">
              <a:rPr lang="zh-TW" altLang="en-US" smtClean="0"/>
              <a:t>2022/2/22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12112-3101-43C9-8210-A7CE6E76B67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2AE8E-56F5-49FB-8080-5E90A266613B}" type="datetimeFigureOut">
              <a:rPr lang="zh-TW" altLang="en-US" smtClean="0"/>
              <a:t>2022/2/22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12112-3101-43C9-8210-A7CE6E76B67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2AE8E-56F5-49FB-8080-5E90A266613B}" type="datetimeFigureOut">
              <a:rPr lang="zh-TW" altLang="en-US" smtClean="0"/>
              <a:t>2022/2/22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12112-3101-43C9-8210-A7CE6E76B67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2AE8E-56F5-49FB-8080-5E90A266613B}" type="datetimeFigureOut">
              <a:rPr lang="zh-TW" altLang="en-US" smtClean="0"/>
              <a:t>2022/2/22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12112-3101-43C9-8210-A7CE6E76B67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2AE8E-56F5-49FB-8080-5E90A266613B}" type="datetimeFigureOut">
              <a:rPr lang="zh-TW" altLang="en-US" smtClean="0"/>
              <a:t>2022/2/22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12112-3101-43C9-8210-A7CE6E76B67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2AE8E-56F5-49FB-8080-5E90A266613B}" type="datetimeFigureOut">
              <a:rPr lang="zh-TW" altLang="en-US" smtClean="0"/>
              <a:t>2022/2/22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12112-3101-43C9-8210-A7CE6E76B67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3670176" cy="1872208"/>
          </a:xfrm>
        </p:spPr>
        <p:txBody>
          <a:bodyPr>
            <a:normAutofit/>
          </a:bodyPr>
          <a:lstStyle/>
          <a:p>
            <a:pPr algn="l"/>
            <a:r>
              <a:rPr lang="zh-TW" altLang="en-US" sz="5400" b="1" dirty="0">
                <a:latin typeface="文鼎古印體" panose="03000809000000000000" pitchFamily="65" charset="-120"/>
                <a:ea typeface="文鼎古印體" panose="03000809000000000000" pitchFamily="65" charset="-120"/>
              </a:rPr>
              <a:t>廿字真言的妙用</a:t>
            </a:r>
            <a:endParaRPr lang="zh-TW" altLang="en-US" sz="5400" b="1" dirty="0">
              <a:latin typeface="文鼎古印體" pitchFamily="49" charset="-120"/>
              <a:ea typeface="文鼎古印體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755576" y="3886200"/>
            <a:ext cx="5040560" cy="17526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靜心靜坐第二講</a:t>
            </a:r>
            <a:endParaRPr lang="en-US" altLang="zh-TW" sz="24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>
              <a:defRPr/>
            </a:pPr>
            <a:r>
              <a:rPr lang="en-US" altLang="zh-TW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2022</a:t>
            </a: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22</a:t>
            </a: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日修訂</a:t>
            </a:r>
            <a:endParaRPr lang="en-US" altLang="zh-TW" sz="24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>
              <a:defRPr/>
            </a:pP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柳光赦</a:t>
            </a:r>
          </a:p>
          <a:p>
            <a:endParaRPr lang="zh-TW" altLang="en-US" dirty="0"/>
          </a:p>
        </p:txBody>
      </p:sp>
      <p:pic>
        <p:nvPicPr>
          <p:cNvPr id="5" name="Picture 2" descr="我命由我不由天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-25878256"/>
            <a:ext cx="2511672" cy="4464496"/>
          </a:xfrm>
          <a:prstGeom prst="rect">
            <a:avLst/>
          </a:prstGeom>
          <a:noFill/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EE4B0DB2-EAC3-484B-9C9A-2436EDF95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5076056" y="2473328"/>
            <a:ext cx="3744416" cy="2971896"/>
          </a:xfrm>
          <a:prstGeom prst="ellipse">
            <a:avLst/>
          </a:prstGeom>
          <a:ln>
            <a:noFill/>
          </a:ln>
          <a:effectLst/>
        </p:spPr>
      </p:pic>
    </p:spTree>
  </p:cSld>
  <p:clrMapOvr>
    <a:masterClrMapping/>
  </p:clrMapOvr>
  <p:transition spd="slow"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>
            <a:extLst>
              <a:ext uri="{FF2B5EF4-FFF2-40B4-BE49-F238E27FC236}">
                <a16:creationId xmlns:a16="http://schemas.microsoft.com/office/drawing/2014/main" id="{453DBF6E-66B2-4735-B710-8B481F1EF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5775" y="784225"/>
            <a:ext cx="4976813" cy="787400"/>
          </a:xfrm>
        </p:spPr>
        <p:txBody>
          <a:bodyPr>
            <a:normAutofit fontScale="90000"/>
          </a:bodyPr>
          <a:lstStyle/>
          <a:p>
            <a:r>
              <a:rPr lang="zh-TW" altLang="en-US" sz="4800" b="1">
                <a:latin typeface="文鼎古印體" panose="03000809000000000000" pitchFamily="65" charset="-120"/>
                <a:ea typeface="文鼎古印體" panose="03000809000000000000" pitchFamily="65" charset="-120"/>
              </a:rPr>
              <a:t>廿字真言的妙用</a:t>
            </a:r>
          </a:p>
        </p:txBody>
      </p:sp>
      <p:sp>
        <p:nvSpPr>
          <p:cNvPr id="16387" name="AutoShape 7" descr="「天人炁功」的圖片搜尋結果">
            <a:extLst>
              <a:ext uri="{FF2B5EF4-FFF2-40B4-BE49-F238E27FC236}">
                <a16:creationId xmlns:a16="http://schemas.microsoft.com/office/drawing/2014/main" id="{2F2ACCAD-6B74-43AF-9F49-8CF78607A1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sz="2400">
              <a:latin typeface="Times New Roman" panose="02020603050405020304" pitchFamily="18" charset="0"/>
            </a:endParaRPr>
          </a:p>
        </p:txBody>
      </p:sp>
      <p:pic>
        <p:nvPicPr>
          <p:cNvPr id="16388" name="Picture 9" descr="「天人炁功」的圖片搜尋結果">
            <a:extLst>
              <a:ext uri="{FF2B5EF4-FFF2-40B4-BE49-F238E27FC236}">
                <a16:creationId xmlns:a16="http://schemas.microsoft.com/office/drawing/2014/main" id="{EDF26379-7B80-4CE7-9087-0B68DCD5E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9357" y="1757665"/>
            <a:ext cx="2689856" cy="2063889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2">
            <a:extLst>
              <a:ext uri="{FF2B5EF4-FFF2-40B4-BE49-F238E27FC236}">
                <a16:creationId xmlns:a16="http://schemas.microsoft.com/office/drawing/2014/main" id="{6A9315F4-89FB-44A5-9E34-955AFFDB0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306658"/>
            <a:ext cx="4207017" cy="236270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圓角矩形 14">
            <a:extLst>
              <a:ext uri="{FF2B5EF4-FFF2-40B4-BE49-F238E27FC236}">
                <a16:creationId xmlns:a16="http://schemas.microsoft.com/office/drawing/2014/main" id="{51C8F0E3-7E2C-443D-859E-F911E699E1EF}"/>
              </a:ext>
            </a:extLst>
          </p:cNvPr>
          <p:cNvSpPr/>
          <p:nvPr/>
        </p:nvSpPr>
        <p:spPr>
          <a:xfrm>
            <a:off x="611188" y="2205038"/>
            <a:ext cx="1152525" cy="2592387"/>
          </a:xfrm>
          <a:prstGeom prst="roundRect">
            <a:avLst/>
          </a:prstGeom>
          <a:solidFill>
            <a:srgbClr val="537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4000" dirty="0">
                <a:latin typeface="文鼎古印體" pitchFamily="49" charset="-120"/>
                <a:ea typeface="文鼎古印體" pitchFamily="49" charset="-120"/>
              </a:rPr>
              <a:t>宇</a:t>
            </a:r>
            <a:endParaRPr lang="en-US" altLang="zh-TW" sz="4000" dirty="0">
              <a:latin typeface="文鼎古印體" pitchFamily="49" charset="-120"/>
              <a:ea typeface="文鼎古印體" pitchFamily="49" charset="-120"/>
            </a:endParaRPr>
          </a:p>
          <a:p>
            <a:pPr algn="ctr" eaLnBrk="1" hangingPunct="1">
              <a:defRPr/>
            </a:pPr>
            <a:r>
              <a:rPr lang="zh-TW" altLang="en-US" sz="4000" dirty="0">
                <a:latin typeface="文鼎古印體" pitchFamily="49" charset="-120"/>
                <a:ea typeface="文鼎古印體" pitchFamily="49" charset="-120"/>
              </a:rPr>
              <a:t>宙</a:t>
            </a:r>
            <a:endParaRPr lang="en-US" altLang="zh-TW" sz="4000" dirty="0">
              <a:latin typeface="文鼎古印體" pitchFamily="49" charset="-120"/>
              <a:ea typeface="文鼎古印體" pitchFamily="49" charset="-120"/>
            </a:endParaRPr>
          </a:p>
          <a:p>
            <a:pPr algn="ctr" eaLnBrk="1" hangingPunct="1">
              <a:defRPr/>
            </a:pPr>
            <a:r>
              <a:rPr lang="zh-TW" altLang="en-US" sz="4000" dirty="0">
                <a:latin typeface="文鼎古印體" pitchFamily="49" charset="-120"/>
                <a:ea typeface="文鼎古印體" pitchFamily="49" charset="-120"/>
              </a:rPr>
              <a:t>總</a:t>
            </a:r>
            <a:endParaRPr lang="en-US" altLang="zh-TW" sz="4000" dirty="0">
              <a:latin typeface="文鼎古印體" pitchFamily="49" charset="-120"/>
              <a:ea typeface="文鼎古印體" pitchFamily="49" charset="-120"/>
            </a:endParaRPr>
          </a:p>
          <a:p>
            <a:pPr algn="ctr" eaLnBrk="1" hangingPunct="1">
              <a:defRPr/>
            </a:pPr>
            <a:r>
              <a:rPr lang="zh-TW" altLang="en-US" sz="4000" dirty="0">
                <a:latin typeface="文鼎古印體" pitchFamily="49" charset="-120"/>
                <a:ea typeface="文鼎古印體" pitchFamily="49" charset="-120"/>
              </a:rPr>
              <a:t>咒</a:t>
            </a:r>
          </a:p>
        </p:txBody>
      </p:sp>
      <p:sp>
        <p:nvSpPr>
          <p:cNvPr id="17" name="向右箭號 16">
            <a:extLst>
              <a:ext uri="{FF2B5EF4-FFF2-40B4-BE49-F238E27FC236}">
                <a16:creationId xmlns:a16="http://schemas.microsoft.com/office/drawing/2014/main" id="{0F61F367-0EE0-4DF2-92F6-B1D65F8590CB}"/>
              </a:ext>
            </a:extLst>
          </p:cNvPr>
          <p:cNvSpPr/>
          <p:nvPr/>
        </p:nvSpPr>
        <p:spPr>
          <a:xfrm>
            <a:off x="2052638" y="3208338"/>
            <a:ext cx="287337" cy="576262"/>
          </a:xfrm>
          <a:prstGeom prst="rightArrow">
            <a:avLst/>
          </a:prstGeom>
          <a:solidFill>
            <a:srgbClr val="759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22" name="雲朵形圖說文字 21">
            <a:extLst>
              <a:ext uri="{FF2B5EF4-FFF2-40B4-BE49-F238E27FC236}">
                <a16:creationId xmlns:a16="http://schemas.microsoft.com/office/drawing/2014/main" id="{83F617BF-82FF-44CA-ADB1-3BE07595A189}"/>
              </a:ext>
            </a:extLst>
          </p:cNvPr>
          <p:cNvSpPr/>
          <p:nvPr/>
        </p:nvSpPr>
        <p:spPr>
          <a:xfrm>
            <a:off x="2663825" y="5487988"/>
            <a:ext cx="1655763" cy="981075"/>
          </a:xfrm>
          <a:prstGeom prst="cloudCallout">
            <a:avLst>
              <a:gd name="adj1" fmla="val 34852"/>
              <a:gd name="adj2" fmla="val -174452"/>
            </a:avLst>
          </a:prstGeom>
          <a:solidFill>
            <a:srgbClr val="B9AB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2800" dirty="0"/>
              <a:t>雲南劉某</a:t>
            </a:r>
          </a:p>
        </p:txBody>
      </p:sp>
      <p:sp>
        <p:nvSpPr>
          <p:cNvPr id="23" name="雲朵形圖說文字 22">
            <a:extLst>
              <a:ext uri="{FF2B5EF4-FFF2-40B4-BE49-F238E27FC236}">
                <a16:creationId xmlns:a16="http://schemas.microsoft.com/office/drawing/2014/main" id="{A93A4932-F617-49A8-B1B7-F65D1A97A50D}"/>
              </a:ext>
            </a:extLst>
          </p:cNvPr>
          <p:cNvSpPr/>
          <p:nvPr/>
        </p:nvSpPr>
        <p:spPr>
          <a:xfrm>
            <a:off x="320675" y="5186363"/>
            <a:ext cx="2014538" cy="720725"/>
          </a:xfrm>
          <a:prstGeom prst="cloudCallout">
            <a:avLst>
              <a:gd name="adj1" fmla="val 75247"/>
              <a:gd name="adj2" fmla="val -146739"/>
            </a:avLst>
          </a:prstGeom>
          <a:solidFill>
            <a:srgbClr val="B9AB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2800" dirty="0"/>
              <a:t>施香承</a:t>
            </a:r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36F3F952-9589-4C62-B53D-062A9092198F}"/>
              </a:ext>
            </a:extLst>
          </p:cNvPr>
          <p:cNvCxnSpPr/>
          <p:nvPr/>
        </p:nvCxnSpPr>
        <p:spPr>
          <a:xfrm>
            <a:off x="2555875" y="2997200"/>
            <a:ext cx="0" cy="86360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>
            <a:extLst>
              <a:ext uri="{FF2B5EF4-FFF2-40B4-BE49-F238E27FC236}">
                <a16:creationId xmlns:a16="http://schemas.microsoft.com/office/drawing/2014/main" id="{AD91DBC9-5099-42B8-938F-4A78D5257D2D}"/>
              </a:ext>
            </a:extLst>
          </p:cNvPr>
          <p:cNvCxnSpPr/>
          <p:nvPr/>
        </p:nvCxnSpPr>
        <p:spPr>
          <a:xfrm>
            <a:off x="2555875" y="2997200"/>
            <a:ext cx="358775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546F9850-FB20-44B8-9871-BC46EBDF4343}"/>
              </a:ext>
            </a:extLst>
          </p:cNvPr>
          <p:cNvCxnSpPr/>
          <p:nvPr/>
        </p:nvCxnSpPr>
        <p:spPr>
          <a:xfrm>
            <a:off x="2555875" y="3860800"/>
            <a:ext cx="358775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41FAAC5B-D07C-489F-8DC4-F904D4A170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2622550"/>
            <a:ext cx="23764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4000" b="1" dirty="0">
                <a:solidFill>
                  <a:srgbClr val="FF0000"/>
                </a:solidFill>
                <a:latin typeface="文鼎勘亭流" panose="03000A09000000000000" pitchFamily="65" charset="-120"/>
                <a:ea typeface="文鼎勘亭流" panose="03000A09000000000000" pitchFamily="65" charset="-120"/>
                <a:sym typeface="Symbol" panose="05050102010706020507" pitchFamily="18" charset="2"/>
              </a:rPr>
              <a:t>診心治病</a:t>
            </a: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B78C8DBE-781E-4E3F-8802-BA5CC05A0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3513138"/>
            <a:ext cx="23764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4000" b="1" dirty="0">
                <a:solidFill>
                  <a:srgbClr val="FF0000"/>
                </a:solidFill>
                <a:latin typeface="文鼎勘亭流" panose="03000A09000000000000" pitchFamily="65" charset="-120"/>
                <a:ea typeface="文鼎勘亭流" panose="03000A09000000000000" pitchFamily="65" charset="-120"/>
                <a:sym typeface="Symbol" panose="05050102010706020507" pitchFamily="18" charset="2"/>
              </a:rPr>
              <a:t>超拔幽冥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  <p:bldP spid="23" grpId="0" animBg="1"/>
      <p:bldP spid="16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5" descr="「廿字禮拜法」的圖片搜尋結果">
            <a:extLst>
              <a:ext uri="{FF2B5EF4-FFF2-40B4-BE49-F238E27FC236}">
                <a16:creationId xmlns:a16="http://schemas.microsoft.com/office/drawing/2014/main" id="{CEA098C4-B1DA-44FF-A234-FBCA1D8E6F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sz="2400">
              <a:latin typeface="Times New Roman" panose="02020603050405020304" pitchFamily="18" charset="0"/>
            </a:endParaRPr>
          </a:p>
        </p:txBody>
      </p:sp>
      <p:pic>
        <p:nvPicPr>
          <p:cNvPr id="15" name="Picture 9" descr="「廿字禮拜法」的圖片搜尋結果">
            <a:extLst>
              <a:ext uri="{FF2B5EF4-FFF2-40B4-BE49-F238E27FC236}">
                <a16:creationId xmlns:a16="http://schemas.microsoft.com/office/drawing/2014/main" id="{1ED9B982-8889-4594-86B6-A0372AD8E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075" y="3306231"/>
            <a:ext cx="4386957" cy="3291121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圓角矩形 16">
            <a:extLst>
              <a:ext uri="{FF2B5EF4-FFF2-40B4-BE49-F238E27FC236}">
                <a16:creationId xmlns:a16="http://schemas.microsoft.com/office/drawing/2014/main" id="{EE13ACD8-F451-4376-9C65-9C64B7CD8E76}"/>
              </a:ext>
            </a:extLst>
          </p:cNvPr>
          <p:cNvSpPr/>
          <p:nvPr/>
        </p:nvSpPr>
        <p:spPr>
          <a:xfrm>
            <a:off x="4932363" y="2060575"/>
            <a:ext cx="3455987" cy="936625"/>
          </a:xfrm>
          <a:prstGeom prst="roundRect">
            <a:avLst/>
          </a:prstGeom>
          <a:solidFill>
            <a:srgbClr val="537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4000" dirty="0">
                <a:latin typeface="文鼎古印體" pitchFamily="49" charset="-120"/>
                <a:ea typeface="文鼎古印體" pitchFamily="49" charset="-120"/>
              </a:rPr>
              <a:t>接引天地正氣</a:t>
            </a:r>
          </a:p>
        </p:txBody>
      </p:sp>
      <p:sp>
        <p:nvSpPr>
          <p:cNvPr id="18" name="向下箭號 17">
            <a:extLst>
              <a:ext uri="{FF2B5EF4-FFF2-40B4-BE49-F238E27FC236}">
                <a16:creationId xmlns:a16="http://schemas.microsoft.com/office/drawing/2014/main" id="{BD4EF8FE-4BFF-4A4F-825D-4E31FC4FAD3C}"/>
              </a:ext>
            </a:extLst>
          </p:cNvPr>
          <p:cNvSpPr/>
          <p:nvPr/>
        </p:nvSpPr>
        <p:spPr>
          <a:xfrm>
            <a:off x="6397625" y="3286125"/>
            <a:ext cx="550863" cy="214313"/>
          </a:xfrm>
          <a:prstGeom prst="downArrow">
            <a:avLst/>
          </a:prstGeom>
          <a:solidFill>
            <a:srgbClr val="759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23" name="圓角矩形 22">
            <a:extLst>
              <a:ext uri="{FF2B5EF4-FFF2-40B4-BE49-F238E27FC236}">
                <a16:creationId xmlns:a16="http://schemas.microsoft.com/office/drawing/2014/main" id="{86D3F2DF-1AB3-4076-9345-5A9DFD99D8CA}"/>
              </a:ext>
            </a:extLst>
          </p:cNvPr>
          <p:cNvSpPr/>
          <p:nvPr/>
        </p:nvSpPr>
        <p:spPr>
          <a:xfrm>
            <a:off x="6948488" y="5372100"/>
            <a:ext cx="1225550" cy="1152525"/>
          </a:xfrm>
          <a:prstGeom prst="roundRect">
            <a:avLst/>
          </a:prstGeom>
          <a:solidFill>
            <a:srgbClr val="759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3200" dirty="0"/>
              <a:t>消除</a:t>
            </a:r>
            <a:endParaRPr lang="en-US" altLang="zh-TW" sz="3200" dirty="0"/>
          </a:p>
          <a:p>
            <a:pPr algn="ctr" eaLnBrk="1" hangingPunct="1">
              <a:defRPr/>
            </a:pPr>
            <a:r>
              <a:rPr lang="zh-TW" altLang="en-US" sz="3200" dirty="0"/>
              <a:t>業障</a:t>
            </a:r>
          </a:p>
        </p:txBody>
      </p:sp>
      <p:sp>
        <p:nvSpPr>
          <p:cNvPr id="24" name="圓角矩形 23">
            <a:extLst>
              <a:ext uri="{FF2B5EF4-FFF2-40B4-BE49-F238E27FC236}">
                <a16:creationId xmlns:a16="http://schemas.microsoft.com/office/drawing/2014/main" id="{2FE9E344-EA07-4201-8861-709B64E0EB85}"/>
              </a:ext>
            </a:extLst>
          </p:cNvPr>
          <p:cNvSpPr/>
          <p:nvPr/>
        </p:nvSpPr>
        <p:spPr>
          <a:xfrm>
            <a:off x="5364163" y="5373688"/>
            <a:ext cx="1223962" cy="1081087"/>
          </a:xfrm>
          <a:prstGeom prst="roundRect">
            <a:avLst/>
          </a:prstGeom>
          <a:solidFill>
            <a:srgbClr val="759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3200" dirty="0"/>
              <a:t>超拔陰靈</a:t>
            </a:r>
          </a:p>
        </p:txBody>
      </p: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F0EAB1B2-339B-4AAA-9B1D-69C3FDA4BF7F}"/>
              </a:ext>
            </a:extLst>
          </p:cNvPr>
          <p:cNvCxnSpPr/>
          <p:nvPr/>
        </p:nvCxnSpPr>
        <p:spPr>
          <a:xfrm>
            <a:off x="6732588" y="4508500"/>
            <a:ext cx="0" cy="360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接點 29">
            <a:extLst>
              <a:ext uri="{FF2B5EF4-FFF2-40B4-BE49-F238E27FC236}">
                <a16:creationId xmlns:a16="http://schemas.microsoft.com/office/drawing/2014/main" id="{4056E939-D467-45AF-963F-0232162E99BC}"/>
              </a:ext>
            </a:extLst>
          </p:cNvPr>
          <p:cNvCxnSpPr/>
          <p:nvPr/>
        </p:nvCxnSpPr>
        <p:spPr>
          <a:xfrm>
            <a:off x="6013450" y="4868863"/>
            <a:ext cx="14414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F2F989F2-CF01-4950-BFE6-92558EF9392E}"/>
              </a:ext>
            </a:extLst>
          </p:cNvPr>
          <p:cNvCxnSpPr/>
          <p:nvPr/>
        </p:nvCxnSpPr>
        <p:spPr>
          <a:xfrm>
            <a:off x="7453313" y="4868863"/>
            <a:ext cx="0" cy="431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接點 33">
            <a:extLst>
              <a:ext uri="{FF2B5EF4-FFF2-40B4-BE49-F238E27FC236}">
                <a16:creationId xmlns:a16="http://schemas.microsoft.com/office/drawing/2014/main" id="{B95EA53E-6121-405A-A610-EE818C4DDE7F}"/>
              </a:ext>
            </a:extLst>
          </p:cNvPr>
          <p:cNvCxnSpPr/>
          <p:nvPr/>
        </p:nvCxnSpPr>
        <p:spPr>
          <a:xfrm>
            <a:off x="6013450" y="4868863"/>
            <a:ext cx="0" cy="431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雲朵形圖說文字 19">
            <a:extLst>
              <a:ext uri="{FF2B5EF4-FFF2-40B4-BE49-F238E27FC236}">
                <a16:creationId xmlns:a16="http://schemas.microsoft.com/office/drawing/2014/main" id="{56664A28-CC8E-4B40-96BA-D0E85FBEE41C}"/>
              </a:ext>
            </a:extLst>
          </p:cNvPr>
          <p:cNvSpPr/>
          <p:nvPr/>
        </p:nvSpPr>
        <p:spPr>
          <a:xfrm>
            <a:off x="611188" y="1909763"/>
            <a:ext cx="2233612" cy="720725"/>
          </a:xfrm>
          <a:prstGeom prst="cloudCallout">
            <a:avLst>
              <a:gd name="adj1" fmla="val 46028"/>
              <a:gd name="adj2" fmla="val 126867"/>
            </a:avLst>
          </a:prstGeom>
          <a:solidFill>
            <a:srgbClr val="B9AB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2800" dirty="0"/>
              <a:t>林月藝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3F2C3FEE-818C-46BD-8883-30E2944A3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3550" y="3730625"/>
            <a:ext cx="23764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4000" b="1" dirty="0">
                <a:solidFill>
                  <a:srgbClr val="FF0000"/>
                </a:solidFill>
                <a:latin typeface="文鼎勘亭流" panose="03000A09000000000000" pitchFamily="65" charset="-120"/>
                <a:ea typeface="文鼎勘亭流" panose="03000A09000000000000" pitchFamily="65" charset="-120"/>
                <a:sym typeface="Symbol" panose="05050102010706020507" pitchFamily="18" charset="2"/>
              </a:rPr>
              <a:t>改變磁場</a:t>
            </a:r>
          </a:p>
        </p:txBody>
      </p:sp>
      <p:sp>
        <p:nvSpPr>
          <p:cNvPr id="17422" name="標題 1">
            <a:extLst>
              <a:ext uri="{FF2B5EF4-FFF2-40B4-BE49-F238E27FC236}">
                <a16:creationId xmlns:a16="http://schemas.microsoft.com/office/drawing/2014/main" id="{E00608D1-5D4E-4437-9A96-7EA28C88E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52450"/>
            <a:ext cx="8229600" cy="865188"/>
          </a:xfrm>
        </p:spPr>
        <p:txBody>
          <a:bodyPr/>
          <a:lstStyle/>
          <a:p>
            <a:r>
              <a:rPr lang="zh-TW" altLang="en-US" sz="4800" b="1">
                <a:latin typeface="文鼎古印體" panose="03000809000000000000" pitchFamily="65" charset="-120"/>
                <a:ea typeface="文鼎古印體" panose="03000809000000000000" pitchFamily="65" charset="-120"/>
              </a:rPr>
              <a:t>廿字真言禮拜法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3" grpId="0" animBg="1"/>
      <p:bldP spid="24" grpId="0" animBg="1"/>
      <p:bldP spid="20" grpId="0" animBg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5" descr="「廿字禮拜法」的圖片搜尋結果">
            <a:extLst>
              <a:ext uri="{FF2B5EF4-FFF2-40B4-BE49-F238E27FC236}">
                <a16:creationId xmlns:a16="http://schemas.microsoft.com/office/drawing/2014/main" id="{B8A4C5CE-2BBA-4F55-9B26-69B3CCA6CA8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sz="2400">
              <a:latin typeface="Times New Roman" panose="02020603050405020304" pitchFamily="18" charset="0"/>
            </a:endParaRPr>
          </a:p>
        </p:txBody>
      </p:sp>
      <p:sp>
        <p:nvSpPr>
          <p:cNvPr id="16" name="圓角矩形 15">
            <a:extLst>
              <a:ext uri="{FF2B5EF4-FFF2-40B4-BE49-F238E27FC236}">
                <a16:creationId xmlns:a16="http://schemas.microsoft.com/office/drawing/2014/main" id="{863F0026-17E0-4B9D-897B-591EA8DE1B14}"/>
              </a:ext>
            </a:extLst>
          </p:cNvPr>
          <p:cNvSpPr/>
          <p:nvPr/>
        </p:nvSpPr>
        <p:spPr>
          <a:xfrm>
            <a:off x="323850" y="1773238"/>
            <a:ext cx="2519363" cy="936625"/>
          </a:xfrm>
          <a:prstGeom prst="roundRect">
            <a:avLst/>
          </a:prstGeom>
          <a:solidFill>
            <a:srgbClr val="537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4000" dirty="0">
                <a:latin typeface="文鼎古印體" pitchFamily="49" charset="-120"/>
                <a:ea typeface="文鼎古印體" pitchFamily="49" charset="-120"/>
              </a:rPr>
              <a:t>命功鍛煉</a:t>
            </a:r>
          </a:p>
        </p:txBody>
      </p:sp>
      <p:sp>
        <p:nvSpPr>
          <p:cNvPr id="36" name="圓角矩形 35">
            <a:extLst>
              <a:ext uri="{FF2B5EF4-FFF2-40B4-BE49-F238E27FC236}">
                <a16:creationId xmlns:a16="http://schemas.microsoft.com/office/drawing/2014/main" id="{438E2CDB-D425-4C46-AB25-D1C66D285290}"/>
              </a:ext>
            </a:extLst>
          </p:cNvPr>
          <p:cNvSpPr/>
          <p:nvPr/>
        </p:nvSpPr>
        <p:spPr>
          <a:xfrm>
            <a:off x="827088" y="3571875"/>
            <a:ext cx="1439862" cy="2952750"/>
          </a:xfrm>
          <a:prstGeom prst="roundRect">
            <a:avLst/>
          </a:prstGeom>
          <a:solidFill>
            <a:srgbClr val="759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3200" dirty="0"/>
              <a:t>丹田 腎臟 脊椎 督脈</a:t>
            </a:r>
            <a:endParaRPr lang="en-US" altLang="zh-TW" sz="3200" dirty="0"/>
          </a:p>
          <a:p>
            <a:pPr algn="ctr" eaLnBrk="1" hangingPunct="1">
              <a:defRPr/>
            </a:pPr>
            <a:r>
              <a:rPr lang="zh-TW" altLang="en-US" sz="3200" dirty="0"/>
              <a:t>五臟六腑</a:t>
            </a:r>
          </a:p>
        </p:txBody>
      </p:sp>
      <p:pic>
        <p:nvPicPr>
          <p:cNvPr id="20" name="圖片 2" descr="親和篇_190725_0016.jpg">
            <a:extLst>
              <a:ext uri="{FF2B5EF4-FFF2-40B4-BE49-F238E27FC236}">
                <a16:creationId xmlns:a16="http://schemas.microsoft.com/office/drawing/2014/main" id="{0D326AAC-5CF3-467B-B9C1-C09A4792529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717032"/>
            <a:ext cx="6083777" cy="280831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雲朵形圖說文字 21">
            <a:extLst>
              <a:ext uri="{FF2B5EF4-FFF2-40B4-BE49-F238E27FC236}">
                <a16:creationId xmlns:a16="http://schemas.microsoft.com/office/drawing/2014/main" id="{1F30D657-1CCA-4F4C-B09D-2DBC85097D74}"/>
              </a:ext>
            </a:extLst>
          </p:cNvPr>
          <p:cNvSpPr/>
          <p:nvPr/>
        </p:nvSpPr>
        <p:spPr>
          <a:xfrm>
            <a:off x="3170238" y="2060575"/>
            <a:ext cx="2519362" cy="936625"/>
          </a:xfrm>
          <a:prstGeom prst="cloudCallout">
            <a:avLst>
              <a:gd name="adj1" fmla="val 18507"/>
              <a:gd name="adj2" fmla="val 118305"/>
            </a:avLst>
          </a:prstGeom>
          <a:solidFill>
            <a:srgbClr val="B9AB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2800" dirty="0"/>
              <a:t>須永雪親</a:t>
            </a:r>
          </a:p>
        </p:txBody>
      </p:sp>
      <p:sp>
        <p:nvSpPr>
          <p:cNvPr id="25" name="雲朵形圖說文字 24">
            <a:extLst>
              <a:ext uri="{FF2B5EF4-FFF2-40B4-BE49-F238E27FC236}">
                <a16:creationId xmlns:a16="http://schemas.microsoft.com/office/drawing/2014/main" id="{80CAD696-3999-42D1-BF35-9A480BF4A5C7}"/>
              </a:ext>
            </a:extLst>
          </p:cNvPr>
          <p:cNvSpPr/>
          <p:nvPr/>
        </p:nvSpPr>
        <p:spPr>
          <a:xfrm>
            <a:off x="6227763" y="1701800"/>
            <a:ext cx="2160587" cy="790575"/>
          </a:xfrm>
          <a:prstGeom prst="cloudCallout">
            <a:avLst>
              <a:gd name="adj1" fmla="val -42787"/>
              <a:gd name="adj2" fmla="val 189790"/>
            </a:avLst>
          </a:prstGeom>
          <a:solidFill>
            <a:srgbClr val="B9AB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2800" dirty="0"/>
              <a:t>黃雪固</a:t>
            </a:r>
          </a:p>
        </p:txBody>
      </p:sp>
      <p:sp>
        <p:nvSpPr>
          <p:cNvPr id="10" name="向下箭號 9">
            <a:extLst>
              <a:ext uri="{FF2B5EF4-FFF2-40B4-BE49-F238E27FC236}">
                <a16:creationId xmlns:a16="http://schemas.microsoft.com/office/drawing/2014/main" id="{E8C808DE-5EE9-4142-903E-2675625D9154}"/>
              </a:ext>
            </a:extLst>
          </p:cNvPr>
          <p:cNvSpPr/>
          <p:nvPr/>
        </p:nvSpPr>
        <p:spPr>
          <a:xfrm>
            <a:off x="1331913" y="3068638"/>
            <a:ext cx="503237" cy="215900"/>
          </a:xfrm>
          <a:prstGeom prst="downArrow">
            <a:avLst/>
          </a:prstGeom>
          <a:solidFill>
            <a:srgbClr val="759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22" grpId="0" animBg="1"/>
      <p:bldP spid="25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>
            <a:extLst>
              <a:ext uri="{FF2B5EF4-FFF2-40B4-BE49-F238E27FC236}">
                <a16:creationId xmlns:a16="http://schemas.microsoft.com/office/drawing/2014/main" id="{25495556-7F2A-4AFE-8170-400DD3D91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19125"/>
            <a:ext cx="8229600" cy="1008063"/>
          </a:xfrm>
        </p:spPr>
        <p:txBody>
          <a:bodyPr/>
          <a:lstStyle/>
          <a:p>
            <a:r>
              <a:rPr lang="zh-TW" altLang="en-US" sz="4800" b="1">
                <a:latin typeface="文鼎古印體" panose="03000809000000000000" pitchFamily="65" charset="-120"/>
                <a:ea typeface="文鼎古印體" panose="03000809000000000000" pitchFamily="65" charset="-120"/>
              </a:rPr>
              <a:t>廿字真言甘露水法</a:t>
            </a:r>
            <a:r>
              <a:rPr lang="en-US" altLang="zh-TW" sz="4800" b="1">
                <a:latin typeface="文鼎古印體" panose="03000809000000000000" pitchFamily="65" charset="-120"/>
                <a:ea typeface="文鼎古印體" panose="03000809000000000000" pitchFamily="65" charset="-120"/>
              </a:rPr>
              <a:t> </a:t>
            </a:r>
            <a:endParaRPr lang="zh-TW" altLang="en-US" sz="4800" b="1">
              <a:latin typeface="文鼎古印體" panose="03000809000000000000" pitchFamily="65" charset="-120"/>
              <a:ea typeface="文鼎古印體" panose="03000809000000000000" pitchFamily="65" charset="-120"/>
            </a:endParaRPr>
          </a:p>
        </p:txBody>
      </p:sp>
      <p:pic>
        <p:nvPicPr>
          <p:cNvPr id="21509" name="Picture 5" descr="廿字真言- 靜心靜坐">
            <a:extLst>
              <a:ext uri="{FF2B5EF4-FFF2-40B4-BE49-F238E27FC236}">
                <a16:creationId xmlns:a16="http://schemas.microsoft.com/office/drawing/2014/main" id="{E6EF1116-F180-456D-8A9F-F9E2BCE02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712046"/>
            <a:ext cx="2857500" cy="238125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</p:pic>
      <p:sp>
        <p:nvSpPr>
          <p:cNvPr id="6" name="雲朵形圖說文字 5">
            <a:extLst>
              <a:ext uri="{FF2B5EF4-FFF2-40B4-BE49-F238E27FC236}">
                <a16:creationId xmlns:a16="http://schemas.microsoft.com/office/drawing/2014/main" id="{E65A4566-CC00-475D-82D9-687F15230AB8}"/>
              </a:ext>
            </a:extLst>
          </p:cNvPr>
          <p:cNvSpPr/>
          <p:nvPr/>
        </p:nvSpPr>
        <p:spPr>
          <a:xfrm>
            <a:off x="4081463" y="2992438"/>
            <a:ext cx="1944687" cy="1008062"/>
          </a:xfrm>
          <a:prstGeom prst="cloudCallout">
            <a:avLst>
              <a:gd name="adj1" fmla="val -79978"/>
              <a:gd name="adj2" fmla="val 105799"/>
            </a:avLst>
          </a:prstGeom>
          <a:solidFill>
            <a:srgbClr val="B9AB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2800" dirty="0"/>
              <a:t>美國</a:t>
            </a:r>
            <a:endParaRPr lang="en-US" altLang="zh-TW" sz="2800" dirty="0"/>
          </a:p>
          <a:p>
            <a:pPr algn="ctr" eaLnBrk="1" hangingPunct="1">
              <a:defRPr/>
            </a:pPr>
            <a:r>
              <a:rPr lang="zh-TW" altLang="en-US" sz="2800" dirty="0"/>
              <a:t>林素雲</a:t>
            </a:r>
          </a:p>
        </p:txBody>
      </p:sp>
      <p:sp>
        <p:nvSpPr>
          <p:cNvPr id="7" name="雲朵形圖說文字 6">
            <a:extLst>
              <a:ext uri="{FF2B5EF4-FFF2-40B4-BE49-F238E27FC236}">
                <a16:creationId xmlns:a16="http://schemas.microsoft.com/office/drawing/2014/main" id="{6B2A4D36-D9F3-4ABE-B0B2-882E0B416C40}"/>
              </a:ext>
            </a:extLst>
          </p:cNvPr>
          <p:cNvSpPr/>
          <p:nvPr/>
        </p:nvSpPr>
        <p:spPr>
          <a:xfrm>
            <a:off x="3563938" y="5643563"/>
            <a:ext cx="1655762" cy="865187"/>
          </a:xfrm>
          <a:prstGeom prst="cloudCallout">
            <a:avLst>
              <a:gd name="adj1" fmla="val -64322"/>
              <a:gd name="adj2" fmla="val -101156"/>
            </a:avLst>
          </a:prstGeom>
          <a:solidFill>
            <a:srgbClr val="B9AB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2800" dirty="0"/>
              <a:t>美國</a:t>
            </a:r>
            <a:endParaRPr lang="en-US" altLang="zh-TW" sz="2800" dirty="0"/>
          </a:p>
          <a:p>
            <a:pPr algn="ctr" eaLnBrk="1" hangingPunct="1">
              <a:defRPr/>
            </a:pPr>
            <a:r>
              <a:rPr lang="zh-TW" altLang="en-US" sz="2800" dirty="0"/>
              <a:t>馮某</a:t>
            </a:r>
          </a:p>
        </p:txBody>
      </p:sp>
      <p:sp>
        <p:nvSpPr>
          <p:cNvPr id="8" name="雲朵形圖說文字 7">
            <a:extLst>
              <a:ext uri="{FF2B5EF4-FFF2-40B4-BE49-F238E27FC236}">
                <a16:creationId xmlns:a16="http://schemas.microsoft.com/office/drawing/2014/main" id="{613B95E5-21CA-46C2-9511-E7347B65D871}"/>
              </a:ext>
            </a:extLst>
          </p:cNvPr>
          <p:cNvSpPr/>
          <p:nvPr/>
        </p:nvSpPr>
        <p:spPr>
          <a:xfrm>
            <a:off x="414338" y="5643563"/>
            <a:ext cx="2016125" cy="792162"/>
          </a:xfrm>
          <a:prstGeom prst="cloudCallout">
            <a:avLst>
              <a:gd name="adj1" fmla="val 35468"/>
              <a:gd name="adj2" fmla="val -106408"/>
            </a:avLst>
          </a:prstGeom>
          <a:solidFill>
            <a:srgbClr val="B9AB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2800" dirty="0"/>
              <a:t>楊祥常</a:t>
            </a:r>
          </a:p>
        </p:txBody>
      </p:sp>
      <p:sp>
        <p:nvSpPr>
          <p:cNvPr id="11" name="向下箭號 10">
            <a:extLst>
              <a:ext uri="{FF2B5EF4-FFF2-40B4-BE49-F238E27FC236}">
                <a16:creationId xmlns:a16="http://schemas.microsoft.com/office/drawing/2014/main" id="{34A1182B-9DE9-4204-A503-D6E927A1F3DF}"/>
              </a:ext>
            </a:extLst>
          </p:cNvPr>
          <p:cNvSpPr/>
          <p:nvPr/>
        </p:nvSpPr>
        <p:spPr>
          <a:xfrm>
            <a:off x="2051050" y="3784600"/>
            <a:ext cx="554038" cy="358775"/>
          </a:xfrm>
          <a:prstGeom prst="downArrow">
            <a:avLst/>
          </a:prstGeom>
          <a:solidFill>
            <a:srgbClr val="759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8F444F99-B470-4510-8707-1A18F11A0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3567113"/>
            <a:ext cx="5540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400" b="1">
                <a:latin typeface="新細明體" panose="02020500000000000000" pitchFamily="18" charset="-120"/>
              </a:rPr>
              <a:t>心誠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0C7699B1-6179-4977-923F-BB9F175192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5738" y="3567113"/>
            <a:ext cx="5540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400" b="1" dirty="0">
                <a:latin typeface="新細明體" panose="02020500000000000000" pitchFamily="18" charset="-120"/>
              </a:rPr>
              <a:t>則靈</a:t>
            </a:r>
          </a:p>
        </p:txBody>
      </p:sp>
      <p:sp>
        <p:nvSpPr>
          <p:cNvPr id="16" name="圓角矩形 15">
            <a:extLst>
              <a:ext uri="{FF2B5EF4-FFF2-40B4-BE49-F238E27FC236}">
                <a16:creationId xmlns:a16="http://schemas.microsoft.com/office/drawing/2014/main" id="{AA23330C-6301-4290-9FA0-C1A68CAFB2AC}"/>
              </a:ext>
            </a:extLst>
          </p:cNvPr>
          <p:cNvSpPr/>
          <p:nvPr/>
        </p:nvSpPr>
        <p:spPr>
          <a:xfrm>
            <a:off x="611188" y="2276475"/>
            <a:ext cx="3455987" cy="936625"/>
          </a:xfrm>
          <a:prstGeom prst="roundRect">
            <a:avLst/>
          </a:prstGeom>
          <a:solidFill>
            <a:srgbClr val="537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4000" dirty="0">
                <a:latin typeface="文鼎古印體" pitchFamily="49" charset="-120"/>
                <a:ea typeface="文鼎古印體" pitchFamily="49" charset="-120"/>
              </a:rPr>
              <a:t>洗滌陰濁之氣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E8D063BC-0DBF-47A6-9339-52DC6EE48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4449763"/>
            <a:ext cx="23764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4000" b="1" dirty="0">
                <a:solidFill>
                  <a:srgbClr val="FF0000"/>
                </a:solidFill>
                <a:latin typeface="文鼎勘亭流" panose="03000A09000000000000" pitchFamily="65" charset="-120"/>
                <a:ea typeface="文鼎勘亭流" panose="03000A09000000000000" pitchFamily="65" charset="-120"/>
                <a:sym typeface="Symbol" panose="05050102010706020507" pitchFamily="18" charset="2"/>
              </a:rPr>
              <a:t>祛病延年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>
            <a:extLst>
              <a:ext uri="{FF2B5EF4-FFF2-40B4-BE49-F238E27FC236}">
                <a16:creationId xmlns:a16="http://schemas.microsoft.com/office/drawing/2014/main" id="{79CEFFC3-55BE-466E-A193-BA032901E36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11188" y="549275"/>
            <a:ext cx="7848600" cy="1143000"/>
          </a:xfrm>
        </p:spPr>
        <p:txBody>
          <a:bodyPr/>
          <a:lstStyle/>
          <a:p>
            <a:r>
              <a:rPr lang="zh-TW" altLang="en-US" sz="4800" b="1">
                <a:latin typeface="文鼎古印體" panose="03000809000000000000" pitchFamily="65" charset="-120"/>
                <a:ea typeface="文鼎古印體" panose="03000809000000000000" pitchFamily="65" charset="-120"/>
              </a:rPr>
              <a:t>廿字真言的由來</a:t>
            </a:r>
          </a:p>
        </p:txBody>
      </p:sp>
      <p:pic>
        <p:nvPicPr>
          <p:cNvPr id="8195" name="Picture 5" descr="00蕭宗主">
            <a:extLst>
              <a:ext uri="{FF2B5EF4-FFF2-40B4-BE49-F238E27FC236}">
                <a16:creationId xmlns:a16="http://schemas.microsoft.com/office/drawing/2014/main" id="{D7D38870-9D31-4F01-AC83-EB1515C62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914933"/>
            <a:ext cx="3024188" cy="401758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矩形 1">
            <a:extLst>
              <a:ext uri="{FF2B5EF4-FFF2-40B4-BE49-F238E27FC236}">
                <a16:creationId xmlns:a16="http://schemas.microsoft.com/office/drawing/2014/main" id="{465D768F-6807-4879-ADBA-7DCBB92476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4375" y="5991225"/>
            <a:ext cx="2090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400"/>
              <a:t>( 1894</a:t>
            </a:r>
            <a:r>
              <a:rPr lang="zh-TW" altLang="en-US" sz="2400"/>
              <a:t>一</a:t>
            </a:r>
            <a:r>
              <a:rPr lang="en-US" altLang="zh-TW" sz="2400"/>
              <a:t>1942 </a:t>
            </a:r>
            <a:r>
              <a:rPr lang="en-US" altLang="zh-TW"/>
              <a:t>) </a:t>
            </a:r>
            <a:endParaRPr lang="zh-TW" altLang="en-US"/>
          </a:p>
        </p:txBody>
      </p:sp>
      <p:sp>
        <p:nvSpPr>
          <p:cNvPr id="8" name="圓角矩形 7">
            <a:extLst>
              <a:ext uri="{FF2B5EF4-FFF2-40B4-BE49-F238E27FC236}">
                <a16:creationId xmlns:a16="http://schemas.microsoft.com/office/drawing/2014/main" id="{443F8222-4509-4009-AE99-1F2C80A6F704}"/>
              </a:ext>
            </a:extLst>
          </p:cNvPr>
          <p:cNvSpPr/>
          <p:nvPr/>
        </p:nvSpPr>
        <p:spPr>
          <a:xfrm>
            <a:off x="1042988" y="2347913"/>
            <a:ext cx="2520950" cy="1296987"/>
          </a:xfrm>
          <a:prstGeom prst="roundRect">
            <a:avLst/>
          </a:prstGeom>
          <a:solidFill>
            <a:srgbClr val="537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4000" dirty="0">
                <a:latin typeface="文鼎古印體" pitchFamily="49" charset="-120"/>
                <a:ea typeface="文鼎古印體" pitchFamily="49" charset="-120"/>
              </a:rPr>
              <a:t>天德教主</a:t>
            </a:r>
            <a:endParaRPr lang="en-US" altLang="zh-TW" sz="4000" dirty="0">
              <a:latin typeface="文鼎古印體" pitchFamily="49" charset="-120"/>
              <a:ea typeface="文鼎古印體" pitchFamily="49" charset="-120"/>
            </a:endParaRPr>
          </a:p>
          <a:p>
            <a:pPr algn="ctr" eaLnBrk="1" hangingPunct="1">
              <a:defRPr/>
            </a:pPr>
            <a:r>
              <a:rPr lang="zh-TW" altLang="en-US" sz="4000" dirty="0">
                <a:latin typeface="文鼎古印體" pitchFamily="49" charset="-120"/>
                <a:ea typeface="文鼎古印體" pitchFamily="49" charset="-120"/>
              </a:rPr>
              <a:t>蕭公昌明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C094C5D8-D599-4E99-A4A7-ECFF473806CA}"/>
              </a:ext>
            </a:extLst>
          </p:cNvPr>
          <p:cNvSpPr txBox="1"/>
          <p:nvPr/>
        </p:nvSpPr>
        <p:spPr>
          <a:xfrm>
            <a:off x="827088" y="4652963"/>
            <a:ext cx="3024187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TW" altLang="en-US" sz="3600" b="1" dirty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無形古佛下凡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圖片 2" descr="24-13黃山一景.jpg">
            <a:extLst>
              <a:ext uri="{FF2B5EF4-FFF2-40B4-BE49-F238E27FC236}">
                <a16:creationId xmlns:a16="http://schemas.microsoft.com/office/drawing/2014/main" id="{31733E78-BB29-47DC-B26A-0F9ADA17F0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05300"/>
            <a:ext cx="91440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矩形 8">
            <a:extLst>
              <a:ext uri="{FF2B5EF4-FFF2-40B4-BE49-F238E27FC236}">
                <a16:creationId xmlns:a16="http://schemas.microsoft.com/office/drawing/2014/main" id="{B00588E9-D2F0-46D1-91ED-D29757892D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4300538"/>
            <a:ext cx="42878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3200">
                <a:latin typeface="標楷體" panose="03000509000000000000" pitchFamily="65" charset="-120"/>
                <a:ea typeface="標楷體" panose="03000509000000000000" pitchFamily="65" charset="-120"/>
              </a:rPr>
              <a:t>隱居湖南深山修煉十年</a:t>
            </a:r>
            <a:endParaRPr lang="zh-TW" altLang="en-US" sz="3200"/>
          </a:p>
        </p:txBody>
      </p:sp>
      <p:sp>
        <p:nvSpPr>
          <p:cNvPr id="9220" name="標題 11">
            <a:extLst>
              <a:ext uri="{FF2B5EF4-FFF2-40B4-BE49-F238E27FC236}">
                <a16:creationId xmlns:a16="http://schemas.microsoft.com/office/drawing/2014/main" id="{5B25A2E3-5D1C-413D-81DA-2E75A3817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4338"/>
            <a:ext cx="8229600" cy="1003300"/>
          </a:xfrm>
        </p:spPr>
        <p:txBody>
          <a:bodyPr/>
          <a:lstStyle/>
          <a:p>
            <a:r>
              <a:rPr lang="zh-TW" altLang="en-US" sz="4800" b="1" dirty="0">
                <a:latin typeface="文鼎古印體" panose="03000809000000000000" pitchFamily="65" charset="-120"/>
                <a:ea typeface="文鼎古印體" panose="03000809000000000000" pitchFamily="65" charset="-120"/>
              </a:rPr>
              <a:t>救世法門</a:t>
            </a:r>
          </a:p>
        </p:txBody>
      </p:sp>
      <p:sp>
        <p:nvSpPr>
          <p:cNvPr id="17" name="圓角矩形 16">
            <a:extLst>
              <a:ext uri="{FF2B5EF4-FFF2-40B4-BE49-F238E27FC236}">
                <a16:creationId xmlns:a16="http://schemas.microsoft.com/office/drawing/2014/main" id="{06F1D1D7-03B7-46A8-B240-A98241CD6A94}"/>
              </a:ext>
            </a:extLst>
          </p:cNvPr>
          <p:cNvSpPr/>
          <p:nvPr/>
        </p:nvSpPr>
        <p:spPr>
          <a:xfrm>
            <a:off x="323850" y="1771650"/>
            <a:ext cx="2376488" cy="936625"/>
          </a:xfrm>
          <a:prstGeom prst="roundRect">
            <a:avLst/>
          </a:prstGeom>
          <a:solidFill>
            <a:srgbClr val="537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4000" dirty="0">
                <a:latin typeface="文鼎古印體" pitchFamily="49" charset="-120"/>
                <a:ea typeface="文鼎古印體" pitchFamily="49" charset="-120"/>
              </a:rPr>
              <a:t>人生守則</a:t>
            </a:r>
          </a:p>
        </p:txBody>
      </p:sp>
      <p:sp>
        <p:nvSpPr>
          <p:cNvPr id="45" name="圓角矩形 44">
            <a:extLst>
              <a:ext uri="{FF2B5EF4-FFF2-40B4-BE49-F238E27FC236}">
                <a16:creationId xmlns:a16="http://schemas.microsoft.com/office/drawing/2014/main" id="{D939F1B8-E672-44D5-B9AD-4EC9F7CFA893}"/>
              </a:ext>
            </a:extLst>
          </p:cNvPr>
          <p:cNvSpPr/>
          <p:nvPr/>
        </p:nvSpPr>
        <p:spPr>
          <a:xfrm>
            <a:off x="7092950" y="2781300"/>
            <a:ext cx="1871663" cy="576263"/>
          </a:xfrm>
          <a:prstGeom prst="roundRect">
            <a:avLst/>
          </a:prstGeom>
          <a:solidFill>
            <a:srgbClr val="759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3200" dirty="0"/>
              <a:t>宿業侵蝕</a:t>
            </a:r>
          </a:p>
        </p:txBody>
      </p:sp>
      <p:sp>
        <p:nvSpPr>
          <p:cNvPr id="46" name="圓角矩形 45">
            <a:extLst>
              <a:ext uri="{FF2B5EF4-FFF2-40B4-BE49-F238E27FC236}">
                <a16:creationId xmlns:a16="http://schemas.microsoft.com/office/drawing/2014/main" id="{1F846A46-E4DD-439C-9C46-9235741C43BA}"/>
              </a:ext>
            </a:extLst>
          </p:cNvPr>
          <p:cNvSpPr/>
          <p:nvPr/>
        </p:nvSpPr>
        <p:spPr>
          <a:xfrm>
            <a:off x="7092950" y="3644900"/>
            <a:ext cx="1871663" cy="576263"/>
          </a:xfrm>
          <a:prstGeom prst="roundRect">
            <a:avLst/>
          </a:prstGeom>
          <a:solidFill>
            <a:srgbClr val="759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3200" dirty="0"/>
              <a:t>病厄纏擾</a:t>
            </a:r>
          </a:p>
        </p:txBody>
      </p:sp>
      <p:cxnSp>
        <p:nvCxnSpPr>
          <p:cNvPr id="48" name="直線單箭頭接點 47">
            <a:extLst>
              <a:ext uri="{FF2B5EF4-FFF2-40B4-BE49-F238E27FC236}">
                <a16:creationId xmlns:a16="http://schemas.microsoft.com/office/drawing/2014/main" id="{05E74F57-4CA7-47B5-BA7B-EC182EA15520}"/>
              </a:ext>
            </a:extLst>
          </p:cNvPr>
          <p:cNvCxnSpPr/>
          <p:nvPr/>
        </p:nvCxnSpPr>
        <p:spPr>
          <a:xfrm>
            <a:off x="5795963" y="3573463"/>
            <a:ext cx="792162" cy="0"/>
          </a:xfrm>
          <a:prstGeom prst="straightConnector1">
            <a:avLst/>
          </a:prstGeom>
          <a:ln w="95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A53EDA81-24DB-41A3-82B1-E9FE631E5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7550" y="3043238"/>
            <a:ext cx="9350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400">
                <a:latin typeface="新細明體" panose="02020500000000000000" pitchFamily="18" charset="-120"/>
              </a:rPr>
              <a:t>化解</a:t>
            </a:r>
          </a:p>
        </p:txBody>
      </p:sp>
      <p:cxnSp>
        <p:nvCxnSpPr>
          <p:cNvPr id="23" name="直線接點 22">
            <a:extLst>
              <a:ext uri="{FF2B5EF4-FFF2-40B4-BE49-F238E27FC236}">
                <a16:creationId xmlns:a16="http://schemas.microsoft.com/office/drawing/2014/main" id="{080FD261-B872-43DF-8409-14201F148FBD}"/>
              </a:ext>
            </a:extLst>
          </p:cNvPr>
          <p:cNvCxnSpPr/>
          <p:nvPr/>
        </p:nvCxnSpPr>
        <p:spPr>
          <a:xfrm>
            <a:off x="6732588" y="3068638"/>
            <a:ext cx="0" cy="865187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>
            <a:extLst>
              <a:ext uri="{FF2B5EF4-FFF2-40B4-BE49-F238E27FC236}">
                <a16:creationId xmlns:a16="http://schemas.microsoft.com/office/drawing/2014/main" id="{58060F49-A55F-401A-A7C2-0C5D7443B5C7}"/>
              </a:ext>
            </a:extLst>
          </p:cNvPr>
          <p:cNvCxnSpPr/>
          <p:nvPr/>
        </p:nvCxnSpPr>
        <p:spPr>
          <a:xfrm>
            <a:off x="6732588" y="3068638"/>
            <a:ext cx="287337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接點 25">
            <a:extLst>
              <a:ext uri="{FF2B5EF4-FFF2-40B4-BE49-F238E27FC236}">
                <a16:creationId xmlns:a16="http://schemas.microsoft.com/office/drawing/2014/main" id="{9EE4948B-90C9-4AFE-8108-D7539E15CFB7}"/>
              </a:ext>
            </a:extLst>
          </p:cNvPr>
          <p:cNvCxnSpPr/>
          <p:nvPr/>
        </p:nvCxnSpPr>
        <p:spPr>
          <a:xfrm>
            <a:off x="6732588" y="3933825"/>
            <a:ext cx="287337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圓角矩形 16">
            <a:extLst>
              <a:ext uri="{FF2B5EF4-FFF2-40B4-BE49-F238E27FC236}">
                <a16:creationId xmlns:a16="http://schemas.microsoft.com/office/drawing/2014/main" id="{7C0119C3-9F9F-499F-936E-AC6C799BB580}"/>
              </a:ext>
            </a:extLst>
          </p:cNvPr>
          <p:cNvSpPr/>
          <p:nvPr/>
        </p:nvSpPr>
        <p:spPr>
          <a:xfrm>
            <a:off x="323850" y="3068638"/>
            <a:ext cx="2376488" cy="936625"/>
          </a:xfrm>
          <a:prstGeom prst="roundRect">
            <a:avLst/>
          </a:prstGeom>
          <a:solidFill>
            <a:srgbClr val="537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4000" dirty="0">
                <a:latin typeface="文鼎古印體" pitchFamily="49" charset="-120"/>
                <a:ea typeface="文鼎古印體" pitchFamily="49" charset="-120"/>
              </a:rPr>
              <a:t>廿字真言</a:t>
            </a:r>
          </a:p>
        </p:txBody>
      </p:sp>
      <p:sp>
        <p:nvSpPr>
          <p:cNvPr id="28" name="向右箭號 15">
            <a:extLst>
              <a:ext uri="{FF2B5EF4-FFF2-40B4-BE49-F238E27FC236}">
                <a16:creationId xmlns:a16="http://schemas.microsoft.com/office/drawing/2014/main" id="{63BDF6CC-C72C-4E1D-9F21-C49E32CB6E3E}"/>
              </a:ext>
            </a:extLst>
          </p:cNvPr>
          <p:cNvSpPr/>
          <p:nvPr/>
        </p:nvSpPr>
        <p:spPr>
          <a:xfrm>
            <a:off x="3059113" y="1916113"/>
            <a:ext cx="217487" cy="649287"/>
          </a:xfrm>
          <a:prstGeom prst="rightArrow">
            <a:avLst/>
          </a:prstGeom>
          <a:solidFill>
            <a:srgbClr val="759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29" name="文字方塊 13">
            <a:extLst>
              <a:ext uri="{FF2B5EF4-FFF2-40B4-BE49-F238E27FC236}">
                <a16:creationId xmlns:a16="http://schemas.microsoft.com/office/drawing/2014/main" id="{F5B6F7F9-8669-4E10-9466-83BA46451F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1855788"/>
            <a:ext cx="2232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4000" b="1" dirty="0">
                <a:solidFill>
                  <a:srgbClr val="FF0000"/>
                </a:solidFill>
                <a:latin typeface="文鼎勘亭流" panose="03000A09000000000000" pitchFamily="65" charset="-120"/>
                <a:ea typeface="文鼎勘亭流" panose="03000A09000000000000" pitchFamily="65" charset="-120"/>
              </a:rPr>
              <a:t>教化人心</a:t>
            </a:r>
          </a:p>
        </p:txBody>
      </p:sp>
      <p:sp>
        <p:nvSpPr>
          <p:cNvPr id="30" name="文字方塊 13">
            <a:extLst>
              <a:ext uri="{FF2B5EF4-FFF2-40B4-BE49-F238E27FC236}">
                <a16:creationId xmlns:a16="http://schemas.microsoft.com/office/drawing/2014/main" id="{4D3BD1D1-27AA-44FF-917A-5B9D1071C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2830513"/>
            <a:ext cx="23764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4000" b="1" dirty="0">
                <a:solidFill>
                  <a:srgbClr val="FF0000"/>
                </a:solidFill>
                <a:latin typeface="文鼎勘亭流" panose="03000A09000000000000" pitchFamily="65" charset="-120"/>
                <a:ea typeface="文鼎勘亭流" panose="03000A09000000000000" pitchFamily="65" charset="-120"/>
              </a:rPr>
              <a:t>解救眾生脫離苦海</a:t>
            </a:r>
          </a:p>
        </p:txBody>
      </p:sp>
      <p:sp>
        <p:nvSpPr>
          <p:cNvPr id="31" name="向右箭號 15">
            <a:extLst>
              <a:ext uri="{FF2B5EF4-FFF2-40B4-BE49-F238E27FC236}">
                <a16:creationId xmlns:a16="http://schemas.microsoft.com/office/drawing/2014/main" id="{CAB7E30A-1D78-434D-9DEB-2E2BCD8BA3E1}"/>
              </a:ext>
            </a:extLst>
          </p:cNvPr>
          <p:cNvSpPr/>
          <p:nvPr/>
        </p:nvSpPr>
        <p:spPr>
          <a:xfrm>
            <a:off x="3059113" y="3213100"/>
            <a:ext cx="217487" cy="649288"/>
          </a:xfrm>
          <a:prstGeom prst="rightArrow">
            <a:avLst/>
          </a:prstGeom>
          <a:solidFill>
            <a:srgbClr val="759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5" grpId="0" animBg="1"/>
      <p:bldP spid="46" grpId="0" animBg="1"/>
      <p:bldP spid="27" grpId="0" animBg="1"/>
      <p:bldP spid="28" grpId="0" animBg="1"/>
      <p:bldP spid="29" grpId="0"/>
      <p:bldP spid="30" grpId="0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4" descr="「廿字真言」的圖片搜尋結果">
            <a:extLst>
              <a:ext uri="{FF2B5EF4-FFF2-40B4-BE49-F238E27FC236}">
                <a16:creationId xmlns:a16="http://schemas.microsoft.com/office/drawing/2014/main" id="{C33BA473-83DF-4E85-B907-33BC1FE40A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sz="2400">
              <a:latin typeface="Times New Roman" panose="02020603050405020304" pitchFamily="18" charset="0"/>
            </a:endParaRPr>
          </a:p>
        </p:txBody>
      </p:sp>
      <p:sp>
        <p:nvSpPr>
          <p:cNvPr id="10243" name="AutoShape 6" descr="「廿字真言」的圖片搜尋結果">
            <a:extLst>
              <a:ext uri="{FF2B5EF4-FFF2-40B4-BE49-F238E27FC236}">
                <a16:creationId xmlns:a16="http://schemas.microsoft.com/office/drawing/2014/main" id="{572CDE78-338B-4E44-BEA6-FB6FCA84D5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sz="2400">
              <a:latin typeface="Times New Roman" panose="02020603050405020304" pitchFamily="18" charset="0"/>
            </a:endParaRPr>
          </a:p>
        </p:txBody>
      </p:sp>
      <p:graphicFrame>
        <p:nvGraphicFramePr>
          <p:cNvPr id="11" name="資料庫圖表 10">
            <a:extLst>
              <a:ext uri="{FF2B5EF4-FFF2-40B4-BE49-F238E27FC236}">
                <a16:creationId xmlns:a16="http://schemas.microsoft.com/office/drawing/2014/main" id="{BDF8C1DC-ABE3-414A-927D-04A48A761E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4321600"/>
              </p:ext>
            </p:extLst>
          </p:nvPr>
        </p:nvGraphicFramePr>
        <p:xfrm>
          <a:off x="1115616" y="2132856"/>
          <a:ext cx="7092280" cy="4424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圓角矩形 5">
            <a:extLst>
              <a:ext uri="{FF2B5EF4-FFF2-40B4-BE49-F238E27FC236}">
                <a16:creationId xmlns:a16="http://schemas.microsoft.com/office/drawing/2014/main" id="{0B24534F-2427-4AF8-87E9-485FE0A2D908}"/>
              </a:ext>
            </a:extLst>
          </p:cNvPr>
          <p:cNvSpPr/>
          <p:nvPr/>
        </p:nvSpPr>
        <p:spPr>
          <a:xfrm>
            <a:off x="2771775" y="981075"/>
            <a:ext cx="3671888" cy="936625"/>
          </a:xfrm>
          <a:prstGeom prst="roundRect">
            <a:avLst/>
          </a:prstGeom>
          <a:solidFill>
            <a:srgbClr val="537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4000" dirty="0">
                <a:latin typeface="文鼎古印體" pitchFamily="49" charset="-120"/>
                <a:ea typeface="文鼎古印體" pitchFamily="49" charset="-120"/>
              </a:rPr>
              <a:t>融合五教精義</a:t>
            </a:r>
          </a:p>
        </p:txBody>
      </p:sp>
    </p:spTree>
  </p:cSld>
  <p:clrMapOvr>
    <a:masterClrMapping/>
  </p:clrMapOvr>
  <p:transition spd="slow"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>
            <a:extLst>
              <a:ext uri="{FF2B5EF4-FFF2-40B4-BE49-F238E27FC236}">
                <a16:creationId xmlns:a16="http://schemas.microsoft.com/office/drawing/2014/main" id="{A56F5A49-7208-473B-AF07-2FFFB56B6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57213"/>
            <a:ext cx="8229600" cy="1143000"/>
          </a:xfrm>
        </p:spPr>
        <p:txBody>
          <a:bodyPr/>
          <a:lstStyle/>
          <a:p>
            <a:r>
              <a:rPr lang="zh-TW" altLang="en-US" sz="4800" b="1">
                <a:latin typeface="文鼎古印體" panose="03000809000000000000" pitchFamily="65" charset="-120"/>
                <a:ea typeface="文鼎古印體" panose="03000809000000000000" pitchFamily="65" charset="-120"/>
              </a:rPr>
              <a:t>心、氣與象</a:t>
            </a:r>
          </a:p>
        </p:txBody>
      </p:sp>
      <p:sp>
        <p:nvSpPr>
          <p:cNvPr id="11267" name="AutoShape 5" descr="「乳牛 音樂」的圖片搜尋結果">
            <a:extLst>
              <a:ext uri="{FF2B5EF4-FFF2-40B4-BE49-F238E27FC236}">
                <a16:creationId xmlns:a16="http://schemas.microsoft.com/office/drawing/2014/main" id="{95A86F23-D803-404B-9580-F7B5F6EAF77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sz="2400">
              <a:latin typeface="Times New Roman" panose="02020603050405020304" pitchFamily="18" charset="0"/>
            </a:endParaRPr>
          </a:p>
        </p:txBody>
      </p:sp>
      <p:pic>
        <p:nvPicPr>
          <p:cNvPr id="6149" name="Picture 9" descr="「乳牛 音樂」的圖片搜尋結果">
            <a:extLst>
              <a:ext uri="{FF2B5EF4-FFF2-40B4-BE49-F238E27FC236}">
                <a16:creationId xmlns:a16="http://schemas.microsoft.com/office/drawing/2014/main" id="{D9460D96-E740-4FEF-966A-AFC7F5FCA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4" y="4365104"/>
            <a:ext cx="4189621" cy="2218258"/>
          </a:xfrm>
          <a:prstGeom prst="flowChartAlternateProcess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graphicFrame>
        <p:nvGraphicFramePr>
          <p:cNvPr id="9" name="資料庫圖表 8">
            <a:extLst>
              <a:ext uri="{FF2B5EF4-FFF2-40B4-BE49-F238E27FC236}">
                <a16:creationId xmlns:a16="http://schemas.microsoft.com/office/drawing/2014/main" id="{46FB38F6-A509-404A-839A-8E86B6D82D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1465568"/>
              </p:ext>
            </p:extLst>
          </p:nvPr>
        </p:nvGraphicFramePr>
        <p:xfrm>
          <a:off x="971600" y="2029296"/>
          <a:ext cx="19678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3" name="圓角矩形 22">
            <a:extLst>
              <a:ext uri="{FF2B5EF4-FFF2-40B4-BE49-F238E27FC236}">
                <a16:creationId xmlns:a16="http://schemas.microsoft.com/office/drawing/2014/main" id="{02E0906C-52EC-4647-95C2-286B3A994A4E}"/>
              </a:ext>
            </a:extLst>
          </p:cNvPr>
          <p:cNvSpPr/>
          <p:nvPr/>
        </p:nvSpPr>
        <p:spPr>
          <a:xfrm>
            <a:off x="4067175" y="2820988"/>
            <a:ext cx="2592388" cy="1008062"/>
          </a:xfrm>
          <a:prstGeom prst="roundRect">
            <a:avLst/>
          </a:prstGeom>
          <a:solidFill>
            <a:srgbClr val="759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3200" dirty="0"/>
              <a:t>心平氣和</a:t>
            </a:r>
            <a:endParaRPr lang="en-US" altLang="zh-TW" sz="3200" dirty="0"/>
          </a:p>
          <a:p>
            <a:pPr algn="ctr" eaLnBrk="1" hangingPunct="1">
              <a:defRPr/>
            </a:pPr>
            <a:r>
              <a:rPr lang="zh-TW" altLang="en-US" sz="3200" dirty="0"/>
              <a:t>心浮氣躁</a:t>
            </a:r>
          </a:p>
        </p:txBody>
      </p:sp>
      <p:sp>
        <p:nvSpPr>
          <p:cNvPr id="2" name="想法泡泡: 雲朵 1">
            <a:extLst>
              <a:ext uri="{FF2B5EF4-FFF2-40B4-BE49-F238E27FC236}">
                <a16:creationId xmlns:a16="http://schemas.microsoft.com/office/drawing/2014/main" id="{D1DA3DB9-A60A-49B1-892F-BA89F190091F}"/>
              </a:ext>
            </a:extLst>
          </p:cNvPr>
          <p:cNvSpPr/>
          <p:nvPr/>
        </p:nvSpPr>
        <p:spPr>
          <a:xfrm>
            <a:off x="6807200" y="1485900"/>
            <a:ext cx="2233613" cy="1008063"/>
          </a:xfrm>
          <a:prstGeom prst="cloudCallout">
            <a:avLst>
              <a:gd name="adj1" fmla="val -24417"/>
              <a:gd name="adj2" fmla="val 216980"/>
            </a:avLst>
          </a:prstGeom>
          <a:solidFill>
            <a:srgbClr val="B9AB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800" dirty="0"/>
              <a:t>乳牛聽音樂</a:t>
            </a:r>
          </a:p>
        </p:txBody>
      </p: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27845CCB-CA34-423D-A809-75DF025DE580}"/>
              </a:ext>
            </a:extLst>
          </p:cNvPr>
          <p:cNvCxnSpPr/>
          <p:nvPr/>
        </p:nvCxnSpPr>
        <p:spPr>
          <a:xfrm>
            <a:off x="3059113" y="3357563"/>
            <a:ext cx="792162" cy="0"/>
          </a:xfrm>
          <a:prstGeom prst="straightConnector1">
            <a:avLst/>
          </a:prstGeom>
          <a:ln w="9525">
            <a:solidFill>
              <a:srgbClr val="759AA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4">
            <a:extLst>
              <a:ext uri="{FF2B5EF4-FFF2-40B4-BE49-F238E27FC236}">
                <a16:creationId xmlns:a16="http://schemas.microsoft.com/office/drawing/2014/main" id="{9CC278A3-8380-46E2-9218-190E815E7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320675"/>
            <a:ext cx="8229600" cy="846138"/>
          </a:xfrm>
        </p:spPr>
        <p:txBody>
          <a:bodyPr/>
          <a:lstStyle/>
          <a:p>
            <a:r>
              <a:rPr lang="zh-TW" altLang="en-US" sz="4800" b="1">
                <a:latin typeface="文鼎古印體" panose="03000809000000000000" pitchFamily="65" charset="-120"/>
                <a:ea typeface="文鼎古印體" panose="03000809000000000000" pitchFamily="65" charset="-120"/>
              </a:rPr>
              <a:t>心動則氣亂</a:t>
            </a:r>
          </a:p>
        </p:txBody>
      </p:sp>
      <p:sp>
        <p:nvSpPr>
          <p:cNvPr id="12291" name="AutoShape 8" descr="「sad」的圖片搜尋結果">
            <a:extLst>
              <a:ext uri="{FF2B5EF4-FFF2-40B4-BE49-F238E27FC236}">
                <a16:creationId xmlns:a16="http://schemas.microsoft.com/office/drawing/2014/main" id="{D73CB88D-DC52-434F-AA0B-794823EA0E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2" name="雲朵形圖說文字 11">
            <a:extLst>
              <a:ext uri="{FF2B5EF4-FFF2-40B4-BE49-F238E27FC236}">
                <a16:creationId xmlns:a16="http://schemas.microsoft.com/office/drawing/2014/main" id="{A06EEA4A-2179-4FCE-BBE9-22F704B9F450}"/>
              </a:ext>
            </a:extLst>
          </p:cNvPr>
          <p:cNvSpPr/>
          <p:nvPr/>
        </p:nvSpPr>
        <p:spPr>
          <a:xfrm>
            <a:off x="6767513" y="476250"/>
            <a:ext cx="1657350" cy="968375"/>
          </a:xfrm>
          <a:prstGeom prst="cloudCallout">
            <a:avLst>
              <a:gd name="adj1" fmla="val -141761"/>
              <a:gd name="adj2" fmla="val 193164"/>
            </a:avLst>
          </a:prstGeom>
          <a:solidFill>
            <a:srgbClr val="B9AB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2800" dirty="0"/>
              <a:t>毒乳殺兒</a:t>
            </a:r>
          </a:p>
        </p:txBody>
      </p:sp>
      <p:sp>
        <p:nvSpPr>
          <p:cNvPr id="19" name="圓角矩形 18">
            <a:extLst>
              <a:ext uri="{FF2B5EF4-FFF2-40B4-BE49-F238E27FC236}">
                <a16:creationId xmlns:a16="http://schemas.microsoft.com/office/drawing/2014/main" id="{5F34C117-9395-4DEF-AB4D-2AC7268ADBCB}"/>
              </a:ext>
            </a:extLst>
          </p:cNvPr>
          <p:cNvSpPr/>
          <p:nvPr/>
        </p:nvSpPr>
        <p:spPr>
          <a:xfrm>
            <a:off x="1835150" y="2708275"/>
            <a:ext cx="1008063" cy="57626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3200" dirty="0"/>
              <a:t>怒</a:t>
            </a:r>
          </a:p>
        </p:txBody>
      </p:sp>
      <p:sp>
        <p:nvSpPr>
          <p:cNvPr id="12297" name="文字方塊 20">
            <a:extLst>
              <a:ext uri="{FF2B5EF4-FFF2-40B4-BE49-F238E27FC236}">
                <a16:creationId xmlns:a16="http://schemas.microsoft.com/office/drawing/2014/main" id="{DE0102FA-097B-4EDB-92C4-29E4D856F7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2708275"/>
            <a:ext cx="8651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400"/>
              <a:t>氣上</a:t>
            </a:r>
          </a:p>
        </p:txBody>
      </p:sp>
      <p:sp>
        <p:nvSpPr>
          <p:cNvPr id="22" name="圓角矩形 21">
            <a:extLst>
              <a:ext uri="{FF2B5EF4-FFF2-40B4-BE49-F238E27FC236}">
                <a16:creationId xmlns:a16="http://schemas.microsoft.com/office/drawing/2014/main" id="{A957ED12-591E-4D14-8915-579B586794DB}"/>
              </a:ext>
            </a:extLst>
          </p:cNvPr>
          <p:cNvSpPr/>
          <p:nvPr/>
        </p:nvSpPr>
        <p:spPr>
          <a:xfrm>
            <a:off x="4140200" y="2708275"/>
            <a:ext cx="936625" cy="576263"/>
          </a:xfrm>
          <a:prstGeom prst="roundRect">
            <a:avLst/>
          </a:prstGeom>
          <a:solidFill>
            <a:srgbClr val="759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3200" dirty="0"/>
              <a:t>肝</a:t>
            </a:r>
          </a:p>
        </p:txBody>
      </p:sp>
      <p:sp>
        <p:nvSpPr>
          <p:cNvPr id="23" name="圓角矩形 22">
            <a:extLst>
              <a:ext uri="{FF2B5EF4-FFF2-40B4-BE49-F238E27FC236}">
                <a16:creationId xmlns:a16="http://schemas.microsoft.com/office/drawing/2014/main" id="{E2520460-5668-49F3-958F-60A59E349D37}"/>
              </a:ext>
            </a:extLst>
          </p:cNvPr>
          <p:cNvSpPr/>
          <p:nvPr/>
        </p:nvSpPr>
        <p:spPr>
          <a:xfrm>
            <a:off x="1835150" y="3429000"/>
            <a:ext cx="1008063" cy="574675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3200" dirty="0"/>
              <a:t>喜</a:t>
            </a:r>
          </a:p>
        </p:txBody>
      </p:sp>
      <p:sp>
        <p:nvSpPr>
          <p:cNvPr id="24" name="圓角矩形 23">
            <a:extLst>
              <a:ext uri="{FF2B5EF4-FFF2-40B4-BE49-F238E27FC236}">
                <a16:creationId xmlns:a16="http://schemas.microsoft.com/office/drawing/2014/main" id="{8D77CA8B-36D7-4756-8ABB-D50371E654FE}"/>
              </a:ext>
            </a:extLst>
          </p:cNvPr>
          <p:cNvSpPr/>
          <p:nvPr/>
        </p:nvSpPr>
        <p:spPr>
          <a:xfrm>
            <a:off x="4140200" y="3429000"/>
            <a:ext cx="936625" cy="574675"/>
          </a:xfrm>
          <a:prstGeom prst="roundRect">
            <a:avLst/>
          </a:prstGeom>
          <a:solidFill>
            <a:srgbClr val="759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3200" dirty="0"/>
              <a:t>心</a:t>
            </a:r>
          </a:p>
        </p:txBody>
      </p:sp>
      <p:sp>
        <p:nvSpPr>
          <p:cNvPr id="25" name="圓角矩形 24">
            <a:extLst>
              <a:ext uri="{FF2B5EF4-FFF2-40B4-BE49-F238E27FC236}">
                <a16:creationId xmlns:a16="http://schemas.microsoft.com/office/drawing/2014/main" id="{183F25D1-D0B0-4598-893E-D9AB77A423C3}"/>
              </a:ext>
            </a:extLst>
          </p:cNvPr>
          <p:cNvSpPr/>
          <p:nvPr/>
        </p:nvSpPr>
        <p:spPr>
          <a:xfrm>
            <a:off x="1835150" y="4148138"/>
            <a:ext cx="1008063" cy="57626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3200" dirty="0"/>
              <a:t>思</a:t>
            </a:r>
          </a:p>
        </p:txBody>
      </p:sp>
      <p:sp>
        <p:nvSpPr>
          <p:cNvPr id="26" name="圓角矩形 25">
            <a:extLst>
              <a:ext uri="{FF2B5EF4-FFF2-40B4-BE49-F238E27FC236}">
                <a16:creationId xmlns:a16="http://schemas.microsoft.com/office/drawing/2014/main" id="{479DD4A8-F8D7-41DE-AAFB-64486EEEE74B}"/>
              </a:ext>
            </a:extLst>
          </p:cNvPr>
          <p:cNvSpPr/>
          <p:nvPr/>
        </p:nvSpPr>
        <p:spPr>
          <a:xfrm>
            <a:off x="1835150" y="4940300"/>
            <a:ext cx="1008063" cy="57626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3200" dirty="0"/>
              <a:t>悲</a:t>
            </a:r>
          </a:p>
        </p:txBody>
      </p:sp>
      <p:sp>
        <p:nvSpPr>
          <p:cNvPr id="27" name="圓角矩形 26">
            <a:extLst>
              <a:ext uri="{FF2B5EF4-FFF2-40B4-BE49-F238E27FC236}">
                <a16:creationId xmlns:a16="http://schemas.microsoft.com/office/drawing/2014/main" id="{B639393C-ED12-4602-9BEB-F4F1BA2CD2BA}"/>
              </a:ext>
            </a:extLst>
          </p:cNvPr>
          <p:cNvSpPr/>
          <p:nvPr/>
        </p:nvSpPr>
        <p:spPr>
          <a:xfrm>
            <a:off x="1835150" y="5732463"/>
            <a:ext cx="1008063" cy="57626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3200" dirty="0"/>
              <a:t>恐</a:t>
            </a:r>
          </a:p>
        </p:txBody>
      </p:sp>
      <p:sp>
        <p:nvSpPr>
          <p:cNvPr id="29" name="圓角矩形 28">
            <a:extLst>
              <a:ext uri="{FF2B5EF4-FFF2-40B4-BE49-F238E27FC236}">
                <a16:creationId xmlns:a16="http://schemas.microsoft.com/office/drawing/2014/main" id="{5CFE9F13-C28E-445E-B37A-42B1B1246667}"/>
              </a:ext>
            </a:extLst>
          </p:cNvPr>
          <p:cNvSpPr/>
          <p:nvPr/>
        </p:nvSpPr>
        <p:spPr>
          <a:xfrm>
            <a:off x="4140200" y="4148138"/>
            <a:ext cx="936625" cy="574675"/>
          </a:xfrm>
          <a:prstGeom prst="roundRect">
            <a:avLst/>
          </a:prstGeom>
          <a:solidFill>
            <a:srgbClr val="759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3200" dirty="0"/>
              <a:t>脾</a:t>
            </a:r>
          </a:p>
        </p:txBody>
      </p:sp>
      <p:sp>
        <p:nvSpPr>
          <p:cNvPr id="30" name="圓角矩形 29">
            <a:extLst>
              <a:ext uri="{FF2B5EF4-FFF2-40B4-BE49-F238E27FC236}">
                <a16:creationId xmlns:a16="http://schemas.microsoft.com/office/drawing/2014/main" id="{96B0AB16-1807-4413-A96D-7EDCF85B45E0}"/>
              </a:ext>
            </a:extLst>
          </p:cNvPr>
          <p:cNvSpPr/>
          <p:nvPr/>
        </p:nvSpPr>
        <p:spPr>
          <a:xfrm>
            <a:off x="4140200" y="4940300"/>
            <a:ext cx="936625" cy="576263"/>
          </a:xfrm>
          <a:prstGeom prst="roundRect">
            <a:avLst/>
          </a:prstGeom>
          <a:solidFill>
            <a:srgbClr val="759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3200" dirty="0"/>
              <a:t>肺</a:t>
            </a:r>
          </a:p>
        </p:txBody>
      </p:sp>
      <p:sp>
        <p:nvSpPr>
          <p:cNvPr id="31" name="圓角矩形 30">
            <a:extLst>
              <a:ext uri="{FF2B5EF4-FFF2-40B4-BE49-F238E27FC236}">
                <a16:creationId xmlns:a16="http://schemas.microsoft.com/office/drawing/2014/main" id="{C7148318-153D-4C0C-AF2A-7F2D0655FCD2}"/>
              </a:ext>
            </a:extLst>
          </p:cNvPr>
          <p:cNvSpPr/>
          <p:nvPr/>
        </p:nvSpPr>
        <p:spPr>
          <a:xfrm>
            <a:off x="4140200" y="5732463"/>
            <a:ext cx="936625" cy="576262"/>
          </a:xfrm>
          <a:prstGeom prst="roundRect">
            <a:avLst/>
          </a:prstGeom>
          <a:solidFill>
            <a:srgbClr val="759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3200" dirty="0"/>
              <a:t>腎</a:t>
            </a:r>
          </a:p>
        </p:txBody>
      </p:sp>
      <p:sp>
        <p:nvSpPr>
          <p:cNvPr id="12307" name="文字方塊 34">
            <a:extLst>
              <a:ext uri="{FF2B5EF4-FFF2-40B4-BE49-F238E27FC236}">
                <a16:creationId xmlns:a16="http://schemas.microsoft.com/office/drawing/2014/main" id="{0011EF43-C3F8-494C-B2C0-72FC61B24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3398838"/>
            <a:ext cx="8651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400"/>
              <a:t>氣緩</a:t>
            </a:r>
          </a:p>
        </p:txBody>
      </p:sp>
      <p:sp>
        <p:nvSpPr>
          <p:cNvPr id="12308" name="文字方塊 35">
            <a:extLst>
              <a:ext uri="{FF2B5EF4-FFF2-40B4-BE49-F238E27FC236}">
                <a16:creationId xmlns:a16="http://schemas.microsoft.com/office/drawing/2014/main" id="{ABB5A233-C3BA-4E56-8912-DECFD8C174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4117975"/>
            <a:ext cx="8651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400"/>
              <a:t>氣結</a:t>
            </a:r>
          </a:p>
        </p:txBody>
      </p:sp>
      <p:sp>
        <p:nvSpPr>
          <p:cNvPr id="12309" name="文字方塊 36">
            <a:extLst>
              <a:ext uri="{FF2B5EF4-FFF2-40B4-BE49-F238E27FC236}">
                <a16:creationId xmlns:a16="http://schemas.microsoft.com/office/drawing/2014/main" id="{9DBB0981-DC1F-42C2-9119-DDA0C595C0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4910138"/>
            <a:ext cx="8651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400"/>
              <a:t>氣消</a:t>
            </a:r>
          </a:p>
        </p:txBody>
      </p:sp>
      <p:sp>
        <p:nvSpPr>
          <p:cNvPr id="12310" name="文字方塊 37">
            <a:extLst>
              <a:ext uri="{FF2B5EF4-FFF2-40B4-BE49-F238E27FC236}">
                <a16:creationId xmlns:a16="http://schemas.microsoft.com/office/drawing/2014/main" id="{6B535E2B-8939-4593-9F02-0091AA62D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5703888"/>
            <a:ext cx="8651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400"/>
              <a:t>氣下</a:t>
            </a:r>
          </a:p>
        </p:txBody>
      </p:sp>
      <p:pic>
        <p:nvPicPr>
          <p:cNvPr id="39" name="Picture 12" descr="「發怒」的圖片搜尋結果">
            <a:extLst>
              <a:ext uri="{FF2B5EF4-FFF2-40B4-BE49-F238E27FC236}">
                <a16:creationId xmlns:a16="http://schemas.microsoft.com/office/drawing/2014/main" id="{46BE26F0-551A-4CF1-A213-33EBDCD03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086373"/>
            <a:ext cx="3419872" cy="2430859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雲朵形圖說文字 39">
            <a:extLst>
              <a:ext uri="{FF2B5EF4-FFF2-40B4-BE49-F238E27FC236}">
                <a16:creationId xmlns:a16="http://schemas.microsoft.com/office/drawing/2014/main" id="{7CABCD59-0CA9-4F21-8726-483E0EDC5954}"/>
              </a:ext>
            </a:extLst>
          </p:cNvPr>
          <p:cNvSpPr/>
          <p:nvPr/>
        </p:nvSpPr>
        <p:spPr>
          <a:xfrm>
            <a:off x="5651500" y="5589588"/>
            <a:ext cx="2233613" cy="1008062"/>
          </a:xfrm>
          <a:prstGeom prst="cloudCallout">
            <a:avLst>
              <a:gd name="adj1" fmla="val -71449"/>
              <a:gd name="adj2" fmla="val -89163"/>
            </a:avLst>
          </a:prstGeom>
          <a:solidFill>
            <a:srgbClr val="B9AB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2800" dirty="0"/>
              <a:t>林黛玉肺癆</a:t>
            </a:r>
          </a:p>
        </p:txBody>
      </p:sp>
      <p:cxnSp>
        <p:nvCxnSpPr>
          <p:cNvPr id="43" name="直線單箭頭接點 42">
            <a:extLst>
              <a:ext uri="{FF2B5EF4-FFF2-40B4-BE49-F238E27FC236}">
                <a16:creationId xmlns:a16="http://schemas.microsoft.com/office/drawing/2014/main" id="{12978EB1-2B78-4EBD-ADE1-C73ACB46B25C}"/>
              </a:ext>
            </a:extLst>
          </p:cNvPr>
          <p:cNvCxnSpPr/>
          <p:nvPr/>
        </p:nvCxnSpPr>
        <p:spPr>
          <a:xfrm>
            <a:off x="3059113" y="3211513"/>
            <a:ext cx="86518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單箭頭接點 44">
            <a:extLst>
              <a:ext uri="{FF2B5EF4-FFF2-40B4-BE49-F238E27FC236}">
                <a16:creationId xmlns:a16="http://schemas.microsoft.com/office/drawing/2014/main" id="{A0A96F5A-BE6F-4446-9FCF-DF1914EA231E}"/>
              </a:ext>
            </a:extLst>
          </p:cNvPr>
          <p:cNvCxnSpPr/>
          <p:nvPr/>
        </p:nvCxnSpPr>
        <p:spPr>
          <a:xfrm>
            <a:off x="3059113" y="3932238"/>
            <a:ext cx="86518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單箭頭接點 45">
            <a:extLst>
              <a:ext uri="{FF2B5EF4-FFF2-40B4-BE49-F238E27FC236}">
                <a16:creationId xmlns:a16="http://schemas.microsoft.com/office/drawing/2014/main" id="{960B94E0-A9A7-4E70-8F8D-08CFCAA489B4}"/>
              </a:ext>
            </a:extLst>
          </p:cNvPr>
          <p:cNvCxnSpPr/>
          <p:nvPr/>
        </p:nvCxnSpPr>
        <p:spPr>
          <a:xfrm>
            <a:off x="3059113" y="4652963"/>
            <a:ext cx="86518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單箭頭接點 46">
            <a:extLst>
              <a:ext uri="{FF2B5EF4-FFF2-40B4-BE49-F238E27FC236}">
                <a16:creationId xmlns:a16="http://schemas.microsoft.com/office/drawing/2014/main" id="{C0E12B87-4D5F-4B8D-9ABC-5C03674C6863}"/>
              </a:ext>
            </a:extLst>
          </p:cNvPr>
          <p:cNvCxnSpPr/>
          <p:nvPr/>
        </p:nvCxnSpPr>
        <p:spPr>
          <a:xfrm>
            <a:off x="3059113" y="5445125"/>
            <a:ext cx="86518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單箭頭接點 47">
            <a:extLst>
              <a:ext uri="{FF2B5EF4-FFF2-40B4-BE49-F238E27FC236}">
                <a16:creationId xmlns:a16="http://schemas.microsoft.com/office/drawing/2014/main" id="{AA7928B6-CCD7-4F1E-A1CF-E098C8649A2C}"/>
              </a:ext>
            </a:extLst>
          </p:cNvPr>
          <p:cNvCxnSpPr/>
          <p:nvPr/>
        </p:nvCxnSpPr>
        <p:spPr>
          <a:xfrm>
            <a:off x="3059113" y="6237288"/>
            <a:ext cx="86518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圓角矩形 16">
            <a:extLst>
              <a:ext uri="{FF2B5EF4-FFF2-40B4-BE49-F238E27FC236}">
                <a16:creationId xmlns:a16="http://schemas.microsoft.com/office/drawing/2014/main" id="{62EBE9CC-9C14-4B0D-8059-E7FF7297D5B2}"/>
              </a:ext>
            </a:extLst>
          </p:cNvPr>
          <p:cNvSpPr/>
          <p:nvPr/>
        </p:nvSpPr>
        <p:spPr>
          <a:xfrm>
            <a:off x="519113" y="1412875"/>
            <a:ext cx="2376487" cy="936625"/>
          </a:xfrm>
          <a:prstGeom prst="roundRect">
            <a:avLst/>
          </a:prstGeom>
          <a:solidFill>
            <a:srgbClr val="537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4000" dirty="0">
                <a:latin typeface="文鼎古印體" pitchFamily="49" charset="-120"/>
                <a:ea typeface="文鼎古印體" pitchFamily="49" charset="-120"/>
              </a:rPr>
              <a:t>七情傷身</a:t>
            </a:r>
          </a:p>
        </p:txBody>
      </p:sp>
      <p:sp>
        <p:nvSpPr>
          <p:cNvPr id="33" name="雲朵形圖說文字 23">
            <a:extLst>
              <a:ext uri="{FF2B5EF4-FFF2-40B4-BE49-F238E27FC236}">
                <a16:creationId xmlns:a16="http://schemas.microsoft.com/office/drawing/2014/main" id="{821E434A-A2CA-44D8-A832-5B86B74EAF4D}"/>
              </a:ext>
            </a:extLst>
          </p:cNvPr>
          <p:cNvSpPr/>
          <p:nvPr/>
        </p:nvSpPr>
        <p:spPr>
          <a:xfrm>
            <a:off x="6394450" y="2330450"/>
            <a:ext cx="1963738" cy="708025"/>
          </a:xfrm>
          <a:prstGeom prst="cloudCallout">
            <a:avLst>
              <a:gd name="adj1" fmla="val -101053"/>
              <a:gd name="adj2" fmla="val 50979"/>
            </a:avLst>
          </a:prstGeom>
          <a:solidFill>
            <a:srgbClr val="B9AB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2800" dirty="0"/>
              <a:t>陶鏡和</a:t>
            </a:r>
          </a:p>
        </p:txBody>
      </p:sp>
      <p:sp>
        <p:nvSpPr>
          <p:cNvPr id="34" name="文字方塊 13">
            <a:extLst>
              <a:ext uri="{FF2B5EF4-FFF2-40B4-BE49-F238E27FC236}">
                <a16:creationId xmlns:a16="http://schemas.microsoft.com/office/drawing/2014/main" id="{44A6A873-4083-4A50-9F46-7D2CAE9CF0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7325" y="1484313"/>
            <a:ext cx="1511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4000" b="1" dirty="0">
                <a:solidFill>
                  <a:srgbClr val="FF0000"/>
                </a:solidFill>
                <a:latin typeface="文鼎勘亭流" panose="03000A09000000000000" pitchFamily="65" charset="-120"/>
                <a:ea typeface="文鼎勘亭流" panose="03000A09000000000000" pitchFamily="65" charset="-120"/>
              </a:rPr>
              <a:t>殺機</a:t>
            </a:r>
          </a:p>
        </p:txBody>
      </p:sp>
      <p:sp>
        <p:nvSpPr>
          <p:cNvPr id="35" name="向右箭號 15">
            <a:extLst>
              <a:ext uri="{FF2B5EF4-FFF2-40B4-BE49-F238E27FC236}">
                <a16:creationId xmlns:a16="http://schemas.microsoft.com/office/drawing/2014/main" id="{24C4089D-903E-4B16-B098-C4895189F8BC}"/>
              </a:ext>
            </a:extLst>
          </p:cNvPr>
          <p:cNvSpPr/>
          <p:nvPr/>
        </p:nvSpPr>
        <p:spPr>
          <a:xfrm>
            <a:off x="3349625" y="1557338"/>
            <a:ext cx="358775" cy="649287"/>
          </a:xfrm>
          <a:prstGeom prst="rightArrow">
            <a:avLst/>
          </a:prstGeom>
          <a:solidFill>
            <a:srgbClr val="759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0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10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10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10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  <p:bldP spid="12297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12307" grpId="0"/>
      <p:bldP spid="12308" grpId="0"/>
      <p:bldP spid="12309" grpId="0"/>
      <p:bldP spid="12310" grpId="0"/>
      <p:bldP spid="40" grpId="0" animBg="1"/>
      <p:bldP spid="33" grpId="0" animBg="1"/>
      <p:bldP spid="34" grpId="0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1">
            <a:extLst>
              <a:ext uri="{FF2B5EF4-FFF2-40B4-BE49-F238E27FC236}">
                <a16:creationId xmlns:a16="http://schemas.microsoft.com/office/drawing/2014/main" id="{01C35769-17BA-4D46-92BB-2B031B5F5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7700"/>
            <a:ext cx="8229600" cy="909638"/>
          </a:xfrm>
        </p:spPr>
        <p:txBody>
          <a:bodyPr/>
          <a:lstStyle/>
          <a:p>
            <a:r>
              <a:rPr lang="zh-TW" altLang="en-US" sz="4800" b="1">
                <a:latin typeface="文鼎古印體" panose="03000809000000000000" pitchFamily="65" charset="-120"/>
                <a:ea typeface="文鼎古印體" panose="03000809000000000000" pitchFamily="65" charset="-120"/>
              </a:rPr>
              <a:t>養生治病三種層次</a:t>
            </a:r>
          </a:p>
        </p:txBody>
      </p:sp>
      <p:sp>
        <p:nvSpPr>
          <p:cNvPr id="13315" name="AutoShape 7" descr="「發芽」的圖片搜尋結果">
            <a:extLst>
              <a:ext uri="{FF2B5EF4-FFF2-40B4-BE49-F238E27FC236}">
                <a16:creationId xmlns:a16="http://schemas.microsoft.com/office/drawing/2014/main" id="{F2485DA9-FE83-41EB-A312-7FE8C5EA5F2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sz="2400">
              <a:latin typeface="Times New Roman" panose="02020603050405020304" pitchFamily="18" charset="0"/>
            </a:endParaRPr>
          </a:p>
        </p:txBody>
      </p:sp>
      <p:sp>
        <p:nvSpPr>
          <p:cNvPr id="13316" name="AutoShape 9" descr="「發芽」的圖片搜尋結果">
            <a:extLst>
              <a:ext uri="{FF2B5EF4-FFF2-40B4-BE49-F238E27FC236}">
                <a16:creationId xmlns:a16="http://schemas.microsoft.com/office/drawing/2014/main" id="{BE151713-3ADC-4ACF-82E2-7E141E30013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sz="2400">
              <a:latin typeface="Times New Roman" panose="02020603050405020304" pitchFamily="18" charset="0"/>
            </a:endParaRPr>
          </a:p>
        </p:txBody>
      </p:sp>
      <p:sp>
        <p:nvSpPr>
          <p:cNvPr id="12" name="圓角矩形 11">
            <a:extLst>
              <a:ext uri="{FF2B5EF4-FFF2-40B4-BE49-F238E27FC236}">
                <a16:creationId xmlns:a16="http://schemas.microsoft.com/office/drawing/2014/main" id="{711F95D2-DBBE-4BFC-BB72-CF378151D716}"/>
              </a:ext>
            </a:extLst>
          </p:cNvPr>
          <p:cNvSpPr/>
          <p:nvPr/>
        </p:nvSpPr>
        <p:spPr>
          <a:xfrm>
            <a:off x="1476375" y="2149475"/>
            <a:ext cx="1800225" cy="936625"/>
          </a:xfrm>
          <a:prstGeom prst="roundRect">
            <a:avLst/>
          </a:prstGeom>
          <a:solidFill>
            <a:srgbClr val="537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4000" dirty="0">
                <a:latin typeface="文鼎古印體" pitchFamily="49" charset="-120"/>
                <a:ea typeface="文鼎古印體" pitchFamily="49" charset="-120"/>
              </a:rPr>
              <a:t>心</a:t>
            </a:r>
          </a:p>
        </p:txBody>
      </p:sp>
      <p:sp>
        <p:nvSpPr>
          <p:cNvPr id="13" name="圓角矩形 12">
            <a:extLst>
              <a:ext uri="{FF2B5EF4-FFF2-40B4-BE49-F238E27FC236}">
                <a16:creationId xmlns:a16="http://schemas.microsoft.com/office/drawing/2014/main" id="{DE54B14E-68F0-4679-A2C1-D284DB85CE4A}"/>
              </a:ext>
            </a:extLst>
          </p:cNvPr>
          <p:cNvSpPr/>
          <p:nvPr/>
        </p:nvSpPr>
        <p:spPr>
          <a:xfrm>
            <a:off x="1476375" y="3662363"/>
            <a:ext cx="1800225" cy="935037"/>
          </a:xfrm>
          <a:prstGeom prst="roundRect">
            <a:avLst/>
          </a:prstGeom>
          <a:solidFill>
            <a:srgbClr val="537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4000" dirty="0">
                <a:latin typeface="文鼎古印體" pitchFamily="49" charset="-120"/>
                <a:ea typeface="文鼎古印體" pitchFamily="49" charset="-120"/>
              </a:rPr>
              <a:t>氣</a:t>
            </a:r>
          </a:p>
        </p:txBody>
      </p:sp>
      <p:sp>
        <p:nvSpPr>
          <p:cNvPr id="16" name="圓角矩形 15">
            <a:extLst>
              <a:ext uri="{FF2B5EF4-FFF2-40B4-BE49-F238E27FC236}">
                <a16:creationId xmlns:a16="http://schemas.microsoft.com/office/drawing/2014/main" id="{CF283197-4FC1-4BB1-AD68-3866F1888E27}"/>
              </a:ext>
            </a:extLst>
          </p:cNvPr>
          <p:cNvSpPr/>
          <p:nvPr/>
        </p:nvSpPr>
        <p:spPr>
          <a:xfrm>
            <a:off x="1476375" y="5245100"/>
            <a:ext cx="1800225" cy="936625"/>
          </a:xfrm>
          <a:prstGeom prst="roundRect">
            <a:avLst/>
          </a:prstGeom>
          <a:solidFill>
            <a:srgbClr val="537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4000" dirty="0">
                <a:latin typeface="文鼎古印體" pitchFamily="49" charset="-120"/>
                <a:ea typeface="文鼎古印體" pitchFamily="49" charset="-120"/>
              </a:rPr>
              <a:t>象</a:t>
            </a:r>
          </a:p>
        </p:txBody>
      </p:sp>
      <p:sp>
        <p:nvSpPr>
          <p:cNvPr id="18" name="向上箭號 17">
            <a:extLst>
              <a:ext uri="{FF2B5EF4-FFF2-40B4-BE49-F238E27FC236}">
                <a16:creationId xmlns:a16="http://schemas.microsoft.com/office/drawing/2014/main" id="{05668A0A-D1A9-41D8-889D-32C220C83524}"/>
              </a:ext>
            </a:extLst>
          </p:cNvPr>
          <p:cNvSpPr/>
          <p:nvPr/>
        </p:nvSpPr>
        <p:spPr>
          <a:xfrm>
            <a:off x="2122488" y="3228975"/>
            <a:ext cx="504825" cy="288925"/>
          </a:xfrm>
          <a:prstGeom prst="upArrow">
            <a:avLst/>
          </a:prstGeom>
          <a:solidFill>
            <a:srgbClr val="759AA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9" name="向上箭號 18">
            <a:extLst>
              <a:ext uri="{FF2B5EF4-FFF2-40B4-BE49-F238E27FC236}">
                <a16:creationId xmlns:a16="http://schemas.microsoft.com/office/drawing/2014/main" id="{040AFC20-BD3A-4145-BD0B-79AB2EF893D2}"/>
              </a:ext>
            </a:extLst>
          </p:cNvPr>
          <p:cNvSpPr/>
          <p:nvPr/>
        </p:nvSpPr>
        <p:spPr>
          <a:xfrm>
            <a:off x="2124075" y="4741863"/>
            <a:ext cx="503238" cy="287337"/>
          </a:xfrm>
          <a:prstGeom prst="upArrow">
            <a:avLst/>
          </a:prstGeom>
          <a:solidFill>
            <a:srgbClr val="759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pic>
        <p:nvPicPr>
          <p:cNvPr id="13323" name="Picture 2" descr="医生医院卡通动漫插画图片设计元素素材免费下载(图片编号:5231665)-六图网">
            <a:extLst>
              <a:ext uri="{FF2B5EF4-FFF2-40B4-BE49-F238E27FC236}">
                <a16:creationId xmlns:a16="http://schemas.microsoft.com/office/drawing/2014/main" id="{A6034BC1-52FC-45AC-B952-86D455E67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5213350"/>
            <a:ext cx="18034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6" descr="鄭子太極拳－PRO360達人網">
            <a:extLst>
              <a:ext uri="{FF2B5EF4-FFF2-40B4-BE49-F238E27FC236}">
                <a16:creationId xmlns:a16="http://schemas.microsoft.com/office/drawing/2014/main" id="{71A32298-1438-4B1B-841B-ADCBB7D0333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pic>
        <p:nvPicPr>
          <p:cNvPr id="13327" name="Picture 8" descr="鄭子太極拳－PRO360達人網">
            <a:extLst>
              <a:ext uri="{FF2B5EF4-FFF2-40B4-BE49-F238E27FC236}">
                <a16:creationId xmlns:a16="http://schemas.microsoft.com/office/drawing/2014/main" id="{2D56162E-694E-44F1-9DAC-FBD32D622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141663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5" name="AutoShape 10" descr="太極拳不是盲目瞎練，基本步驟做好才是關鍵">
            <a:extLst>
              <a:ext uri="{FF2B5EF4-FFF2-40B4-BE49-F238E27FC236}">
                <a16:creationId xmlns:a16="http://schemas.microsoft.com/office/drawing/2014/main" id="{842F344E-CE8F-40D3-B43E-35A7B1B729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8C38BEBA-BC1F-44C3-92B5-02ADD384F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2162175"/>
            <a:ext cx="23764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4000" b="1" dirty="0">
                <a:solidFill>
                  <a:srgbClr val="FF0000"/>
                </a:solidFill>
                <a:latin typeface="文鼎勘亭流" panose="03000A09000000000000" pitchFamily="65" charset="-120"/>
                <a:ea typeface="文鼎勘亭流" panose="03000A09000000000000" pitchFamily="65" charset="-120"/>
                <a:sym typeface="Symbol" panose="05050102010706020507" pitchFamily="18" charset="2"/>
              </a:rPr>
              <a:t>人生守則</a:t>
            </a:r>
          </a:p>
        </p:txBody>
      </p: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2A78E907-E306-47BA-B381-5DCE6EA108A7}"/>
              </a:ext>
            </a:extLst>
          </p:cNvPr>
          <p:cNvCxnSpPr/>
          <p:nvPr/>
        </p:nvCxnSpPr>
        <p:spPr>
          <a:xfrm>
            <a:off x="3779838" y="2565400"/>
            <a:ext cx="792162" cy="0"/>
          </a:xfrm>
          <a:prstGeom prst="straightConnector1">
            <a:avLst/>
          </a:prstGeom>
          <a:ln w="95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>
            <a:extLst>
              <a:ext uri="{FF2B5EF4-FFF2-40B4-BE49-F238E27FC236}">
                <a16:creationId xmlns:a16="http://schemas.microsoft.com/office/drawing/2014/main" id="{BA921747-4358-45D1-9546-4C84A1198CDE}"/>
              </a:ext>
            </a:extLst>
          </p:cNvPr>
          <p:cNvCxnSpPr/>
          <p:nvPr/>
        </p:nvCxnSpPr>
        <p:spPr>
          <a:xfrm>
            <a:off x="3779838" y="4149725"/>
            <a:ext cx="792162" cy="0"/>
          </a:xfrm>
          <a:prstGeom prst="straightConnector1">
            <a:avLst/>
          </a:prstGeom>
          <a:ln w="95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>
            <a:extLst>
              <a:ext uri="{FF2B5EF4-FFF2-40B4-BE49-F238E27FC236}">
                <a16:creationId xmlns:a16="http://schemas.microsoft.com/office/drawing/2014/main" id="{5729E843-62FC-4B59-ADEE-70257A4F5F03}"/>
              </a:ext>
            </a:extLst>
          </p:cNvPr>
          <p:cNvCxnSpPr/>
          <p:nvPr/>
        </p:nvCxnSpPr>
        <p:spPr>
          <a:xfrm>
            <a:off x="3779838" y="5732463"/>
            <a:ext cx="792162" cy="0"/>
          </a:xfrm>
          <a:prstGeom prst="straightConnector1">
            <a:avLst/>
          </a:prstGeom>
          <a:ln w="95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>
            <a:extLst>
              <a:ext uri="{FF2B5EF4-FFF2-40B4-BE49-F238E27FC236}">
                <a16:creationId xmlns:a16="http://schemas.microsoft.com/office/drawing/2014/main" id="{7580726E-742C-4E3E-A598-2848E73CE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1675"/>
            <a:ext cx="8229600" cy="1143000"/>
          </a:xfrm>
        </p:spPr>
        <p:txBody>
          <a:bodyPr/>
          <a:lstStyle/>
          <a:p>
            <a:r>
              <a:rPr lang="zh-TW" altLang="en-US" sz="4800" b="1">
                <a:latin typeface="文鼎古印體" panose="03000809000000000000" pitchFamily="65" charset="-120"/>
                <a:ea typeface="文鼎古印體" panose="03000809000000000000" pitchFamily="65" charset="-120"/>
              </a:rPr>
              <a:t>人生守則為養生之道</a:t>
            </a:r>
          </a:p>
        </p:txBody>
      </p:sp>
      <p:sp>
        <p:nvSpPr>
          <p:cNvPr id="14339" name="AutoShape 7" descr="「發芽」的圖片搜尋結果">
            <a:extLst>
              <a:ext uri="{FF2B5EF4-FFF2-40B4-BE49-F238E27FC236}">
                <a16:creationId xmlns:a16="http://schemas.microsoft.com/office/drawing/2014/main" id="{81F73774-6384-4507-A735-B9E3CF11D12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sz="2400">
              <a:latin typeface="Times New Roman" panose="02020603050405020304" pitchFamily="18" charset="0"/>
            </a:endParaRPr>
          </a:p>
        </p:txBody>
      </p:sp>
      <p:sp>
        <p:nvSpPr>
          <p:cNvPr id="14340" name="AutoShape 9" descr="「發芽」的圖片搜尋結果">
            <a:extLst>
              <a:ext uri="{FF2B5EF4-FFF2-40B4-BE49-F238E27FC236}">
                <a16:creationId xmlns:a16="http://schemas.microsoft.com/office/drawing/2014/main" id="{E49E7127-F5DA-4711-B70A-F8D4E9DD16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sz="2400">
              <a:latin typeface="Times New Roman" panose="02020603050405020304" pitchFamily="18" charset="0"/>
            </a:endParaRPr>
          </a:p>
        </p:txBody>
      </p:sp>
      <p:pic>
        <p:nvPicPr>
          <p:cNvPr id="13318" name="Picture 12" descr="「發芽」的圖片搜尋結果">
            <a:extLst>
              <a:ext uri="{FF2B5EF4-FFF2-40B4-BE49-F238E27FC236}">
                <a16:creationId xmlns:a16="http://schemas.microsoft.com/office/drawing/2014/main" id="{953E3D4B-8CC9-42A5-880C-A44694BF7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8582" y="3529286"/>
            <a:ext cx="3638550" cy="208756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雲朵形圖說文字 16">
            <a:extLst>
              <a:ext uri="{FF2B5EF4-FFF2-40B4-BE49-F238E27FC236}">
                <a16:creationId xmlns:a16="http://schemas.microsoft.com/office/drawing/2014/main" id="{A314B5F3-5F6F-4B44-9752-6F1DBBF61196}"/>
              </a:ext>
            </a:extLst>
          </p:cNvPr>
          <p:cNvSpPr/>
          <p:nvPr/>
        </p:nvSpPr>
        <p:spPr>
          <a:xfrm>
            <a:off x="4657725" y="2220913"/>
            <a:ext cx="1800225" cy="719137"/>
          </a:xfrm>
          <a:prstGeom prst="cloudCallout">
            <a:avLst>
              <a:gd name="adj1" fmla="val -105692"/>
              <a:gd name="adj2" fmla="val 55981"/>
            </a:avLst>
          </a:prstGeom>
          <a:solidFill>
            <a:srgbClr val="B9AB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2800" dirty="0"/>
              <a:t>果仁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BD9D2C2D-5104-4139-B118-17941B4F4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4913" y="4953000"/>
            <a:ext cx="23764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4000" b="1" dirty="0">
                <a:solidFill>
                  <a:srgbClr val="FF0000"/>
                </a:solidFill>
                <a:latin typeface="文鼎勘亭流" panose="03000A09000000000000" pitchFamily="65" charset="-120"/>
                <a:ea typeface="文鼎勘亭流" panose="03000A09000000000000" pitchFamily="65" charset="-120"/>
                <a:sym typeface="Symbol" panose="05050102010706020507" pitchFamily="18" charset="2"/>
              </a:rPr>
              <a:t>生機之源</a:t>
            </a:r>
          </a:p>
        </p:txBody>
      </p:sp>
      <p:sp>
        <p:nvSpPr>
          <p:cNvPr id="16" name="圓角矩形 16">
            <a:extLst>
              <a:ext uri="{FF2B5EF4-FFF2-40B4-BE49-F238E27FC236}">
                <a16:creationId xmlns:a16="http://schemas.microsoft.com/office/drawing/2014/main" id="{190D5E4D-80F3-46C4-9C1C-744B943FA6AC}"/>
              </a:ext>
            </a:extLst>
          </p:cNvPr>
          <p:cNvSpPr/>
          <p:nvPr/>
        </p:nvSpPr>
        <p:spPr>
          <a:xfrm>
            <a:off x="1204913" y="2471738"/>
            <a:ext cx="2143125" cy="936625"/>
          </a:xfrm>
          <a:prstGeom prst="roundRect">
            <a:avLst/>
          </a:prstGeom>
          <a:solidFill>
            <a:srgbClr val="537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4000" dirty="0">
                <a:latin typeface="文鼎古印體" pitchFamily="49" charset="-120"/>
                <a:ea typeface="文鼎古印體" pitchFamily="49" charset="-120"/>
              </a:rPr>
              <a:t>仁</a:t>
            </a:r>
          </a:p>
        </p:txBody>
      </p:sp>
      <p:sp>
        <p:nvSpPr>
          <p:cNvPr id="9" name="向下箭號 14">
            <a:extLst>
              <a:ext uri="{FF2B5EF4-FFF2-40B4-BE49-F238E27FC236}">
                <a16:creationId xmlns:a16="http://schemas.microsoft.com/office/drawing/2014/main" id="{F0A3CED7-29B1-4C5C-9BE7-3AF723D028D8}"/>
              </a:ext>
            </a:extLst>
          </p:cNvPr>
          <p:cNvSpPr/>
          <p:nvPr/>
        </p:nvSpPr>
        <p:spPr>
          <a:xfrm>
            <a:off x="1989138" y="4221163"/>
            <a:ext cx="574675" cy="352425"/>
          </a:xfrm>
          <a:prstGeom prst="downArrow">
            <a:avLst/>
          </a:prstGeom>
          <a:solidFill>
            <a:srgbClr val="759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3" grpId="0"/>
      <p:bldP spid="16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7" descr="「發芽」的圖片搜尋結果">
            <a:extLst>
              <a:ext uri="{FF2B5EF4-FFF2-40B4-BE49-F238E27FC236}">
                <a16:creationId xmlns:a16="http://schemas.microsoft.com/office/drawing/2014/main" id="{7C9F3ED5-8749-4765-A146-8BEB9B5223D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sz="2400">
              <a:latin typeface="Times New Roman" panose="02020603050405020304" pitchFamily="18" charset="0"/>
            </a:endParaRPr>
          </a:p>
        </p:txBody>
      </p:sp>
      <p:sp>
        <p:nvSpPr>
          <p:cNvPr id="15363" name="AutoShape 9" descr="「發芽」的圖片搜尋結果">
            <a:extLst>
              <a:ext uri="{FF2B5EF4-FFF2-40B4-BE49-F238E27FC236}">
                <a16:creationId xmlns:a16="http://schemas.microsoft.com/office/drawing/2014/main" id="{B60FCBA1-A6EB-45B6-B049-EC8E7B32D6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sz="2400">
              <a:latin typeface="Times New Roman" panose="02020603050405020304" pitchFamily="18" charset="0"/>
            </a:endParaRPr>
          </a:p>
        </p:txBody>
      </p:sp>
      <p:sp>
        <p:nvSpPr>
          <p:cNvPr id="18" name="圓角矩形 17">
            <a:extLst>
              <a:ext uri="{FF2B5EF4-FFF2-40B4-BE49-F238E27FC236}">
                <a16:creationId xmlns:a16="http://schemas.microsoft.com/office/drawing/2014/main" id="{94BF04E1-BADC-4369-BBBF-AA31DBDEE9FE}"/>
              </a:ext>
            </a:extLst>
          </p:cNvPr>
          <p:cNvSpPr/>
          <p:nvPr/>
        </p:nvSpPr>
        <p:spPr>
          <a:xfrm>
            <a:off x="2051050" y="2636838"/>
            <a:ext cx="1657350" cy="1655762"/>
          </a:xfrm>
          <a:prstGeom prst="roundRect">
            <a:avLst/>
          </a:prstGeom>
          <a:solidFill>
            <a:srgbClr val="759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3600" dirty="0">
                <a:latin typeface="文鼎古印體" pitchFamily="49" charset="-120"/>
                <a:ea typeface="文鼎古印體" pitchFamily="49" charset="-120"/>
              </a:rPr>
              <a:t>慈</a:t>
            </a:r>
            <a:endParaRPr lang="en-US" altLang="zh-TW" sz="3600" dirty="0">
              <a:latin typeface="文鼎古印體" pitchFamily="49" charset="-120"/>
              <a:ea typeface="文鼎古印體" pitchFamily="49" charset="-120"/>
            </a:endParaRPr>
          </a:p>
          <a:p>
            <a:pPr algn="ctr" eaLnBrk="1" hangingPunct="1">
              <a:defRPr/>
            </a:pPr>
            <a:r>
              <a:rPr lang="zh-TW" altLang="en-US" sz="3600" dirty="0">
                <a:latin typeface="文鼎古印體" pitchFamily="49" charset="-120"/>
                <a:ea typeface="文鼎古印體" pitchFamily="49" charset="-120"/>
              </a:rPr>
              <a:t>孝</a:t>
            </a:r>
          </a:p>
        </p:txBody>
      </p:sp>
      <p:sp>
        <p:nvSpPr>
          <p:cNvPr id="25" name="圓角矩形 24">
            <a:extLst>
              <a:ext uri="{FF2B5EF4-FFF2-40B4-BE49-F238E27FC236}">
                <a16:creationId xmlns:a16="http://schemas.microsoft.com/office/drawing/2014/main" id="{ED3D9CA7-C9A6-4FC0-BA41-CC1E9A2F6E7B}"/>
              </a:ext>
            </a:extLst>
          </p:cNvPr>
          <p:cNvSpPr/>
          <p:nvPr/>
        </p:nvSpPr>
        <p:spPr>
          <a:xfrm>
            <a:off x="3779838" y="2636838"/>
            <a:ext cx="1655762" cy="1655762"/>
          </a:xfrm>
          <a:prstGeom prst="roundRect">
            <a:avLst/>
          </a:prstGeom>
          <a:solidFill>
            <a:srgbClr val="759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3600" dirty="0">
                <a:latin typeface="文鼎古印體" pitchFamily="49" charset="-120"/>
                <a:ea typeface="文鼎古印體" pitchFamily="49" charset="-120"/>
              </a:rPr>
              <a:t>忠</a:t>
            </a:r>
            <a:endParaRPr lang="en-US" altLang="zh-TW" sz="3600" dirty="0">
              <a:latin typeface="文鼎古印體" pitchFamily="49" charset="-120"/>
              <a:ea typeface="文鼎古印體" pitchFamily="49" charset="-120"/>
            </a:endParaRPr>
          </a:p>
          <a:p>
            <a:pPr algn="ctr" eaLnBrk="1" hangingPunct="1">
              <a:defRPr/>
            </a:pPr>
            <a:r>
              <a:rPr lang="zh-TW" altLang="en-US" sz="3600" dirty="0">
                <a:latin typeface="文鼎古印體" pitchFamily="49" charset="-120"/>
                <a:ea typeface="文鼎古印體" pitchFamily="49" charset="-120"/>
              </a:rPr>
              <a:t>公</a:t>
            </a:r>
          </a:p>
        </p:txBody>
      </p:sp>
      <p:sp>
        <p:nvSpPr>
          <p:cNvPr id="26" name="圓角矩形 25">
            <a:extLst>
              <a:ext uri="{FF2B5EF4-FFF2-40B4-BE49-F238E27FC236}">
                <a16:creationId xmlns:a16="http://schemas.microsoft.com/office/drawing/2014/main" id="{5E039E1E-4943-41D9-9B51-2F9C4C07A052}"/>
              </a:ext>
            </a:extLst>
          </p:cNvPr>
          <p:cNvSpPr/>
          <p:nvPr/>
        </p:nvSpPr>
        <p:spPr>
          <a:xfrm>
            <a:off x="5508625" y="2636838"/>
            <a:ext cx="1655763" cy="1655762"/>
          </a:xfrm>
          <a:prstGeom prst="roundRect">
            <a:avLst/>
          </a:prstGeom>
          <a:solidFill>
            <a:srgbClr val="759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3600" dirty="0">
                <a:latin typeface="文鼎古印體" pitchFamily="49" charset="-120"/>
                <a:ea typeface="文鼎古印體" pitchFamily="49" charset="-120"/>
              </a:rPr>
              <a:t>恕</a:t>
            </a:r>
            <a:endParaRPr lang="en-US" altLang="zh-TW" sz="3600" dirty="0">
              <a:latin typeface="文鼎古印體" pitchFamily="49" charset="-120"/>
              <a:ea typeface="文鼎古印體" pitchFamily="49" charset="-120"/>
            </a:endParaRPr>
          </a:p>
          <a:p>
            <a:pPr algn="ctr" eaLnBrk="1" hangingPunct="1">
              <a:defRPr/>
            </a:pPr>
            <a:r>
              <a:rPr lang="zh-TW" altLang="en-US" sz="3600" dirty="0">
                <a:latin typeface="文鼎古印體" pitchFamily="49" charset="-120"/>
                <a:ea typeface="文鼎古印體" pitchFamily="49" charset="-120"/>
              </a:rPr>
              <a:t>忍</a:t>
            </a:r>
          </a:p>
        </p:txBody>
      </p:sp>
      <p:sp>
        <p:nvSpPr>
          <p:cNvPr id="27" name="圓角矩形 26">
            <a:extLst>
              <a:ext uri="{FF2B5EF4-FFF2-40B4-BE49-F238E27FC236}">
                <a16:creationId xmlns:a16="http://schemas.microsoft.com/office/drawing/2014/main" id="{D3D00EB7-8EC0-4230-9263-CA38A1EAA48A}"/>
              </a:ext>
            </a:extLst>
          </p:cNvPr>
          <p:cNvSpPr/>
          <p:nvPr/>
        </p:nvSpPr>
        <p:spPr>
          <a:xfrm>
            <a:off x="2051050" y="1989138"/>
            <a:ext cx="1657350" cy="576262"/>
          </a:xfrm>
          <a:prstGeom prst="roundRect">
            <a:avLst/>
          </a:prstGeom>
          <a:solidFill>
            <a:srgbClr val="B9AB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3600" dirty="0">
                <a:latin typeface="文鼎古印體" pitchFamily="49" charset="-120"/>
                <a:ea typeface="文鼎古印體" pitchFamily="49" charset="-120"/>
              </a:rPr>
              <a:t>家</a:t>
            </a:r>
          </a:p>
        </p:txBody>
      </p:sp>
      <p:sp>
        <p:nvSpPr>
          <p:cNvPr id="28" name="圓角矩形 27">
            <a:extLst>
              <a:ext uri="{FF2B5EF4-FFF2-40B4-BE49-F238E27FC236}">
                <a16:creationId xmlns:a16="http://schemas.microsoft.com/office/drawing/2014/main" id="{0F06B1B5-479A-4867-9271-29B9D1312353}"/>
              </a:ext>
            </a:extLst>
          </p:cNvPr>
          <p:cNvSpPr/>
          <p:nvPr/>
        </p:nvSpPr>
        <p:spPr>
          <a:xfrm>
            <a:off x="3779838" y="1989138"/>
            <a:ext cx="1655762" cy="576262"/>
          </a:xfrm>
          <a:prstGeom prst="roundRect">
            <a:avLst/>
          </a:prstGeom>
          <a:solidFill>
            <a:srgbClr val="B9AB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3600" dirty="0">
                <a:latin typeface="文鼎古印體" pitchFamily="49" charset="-120"/>
                <a:ea typeface="文鼎古印體" pitchFamily="49" charset="-120"/>
              </a:rPr>
              <a:t>國</a:t>
            </a:r>
          </a:p>
        </p:txBody>
      </p:sp>
      <p:sp>
        <p:nvSpPr>
          <p:cNvPr id="29" name="圓角矩形 28">
            <a:extLst>
              <a:ext uri="{FF2B5EF4-FFF2-40B4-BE49-F238E27FC236}">
                <a16:creationId xmlns:a16="http://schemas.microsoft.com/office/drawing/2014/main" id="{D0751A4A-9D6F-4D23-98F5-0B1FC535C846}"/>
              </a:ext>
            </a:extLst>
          </p:cNvPr>
          <p:cNvSpPr/>
          <p:nvPr/>
        </p:nvSpPr>
        <p:spPr>
          <a:xfrm>
            <a:off x="5508625" y="1989138"/>
            <a:ext cx="1655763" cy="576262"/>
          </a:xfrm>
          <a:prstGeom prst="roundRect">
            <a:avLst/>
          </a:prstGeom>
          <a:solidFill>
            <a:srgbClr val="B9AB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3600" dirty="0">
                <a:latin typeface="文鼎古印體" pitchFamily="49" charset="-120"/>
                <a:ea typeface="文鼎古印體" pitchFamily="49" charset="-120"/>
              </a:rPr>
              <a:t>社會</a:t>
            </a:r>
          </a:p>
        </p:txBody>
      </p:sp>
      <p:sp>
        <p:nvSpPr>
          <p:cNvPr id="17" name="圓角矩形 16">
            <a:extLst>
              <a:ext uri="{FF2B5EF4-FFF2-40B4-BE49-F238E27FC236}">
                <a16:creationId xmlns:a16="http://schemas.microsoft.com/office/drawing/2014/main" id="{946E4A3C-CD44-40EE-812B-290A42A51296}"/>
              </a:ext>
            </a:extLst>
          </p:cNvPr>
          <p:cNvSpPr/>
          <p:nvPr/>
        </p:nvSpPr>
        <p:spPr>
          <a:xfrm>
            <a:off x="2414588" y="765175"/>
            <a:ext cx="2141537" cy="936625"/>
          </a:xfrm>
          <a:prstGeom prst="roundRect">
            <a:avLst/>
          </a:prstGeom>
          <a:solidFill>
            <a:srgbClr val="537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4000" dirty="0">
                <a:latin typeface="文鼎古印體" pitchFamily="49" charset="-120"/>
                <a:ea typeface="文鼎古印體" pitchFamily="49" charset="-120"/>
              </a:rPr>
              <a:t>仁</a:t>
            </a:r>
          </a:p>
        </p:txBody>
      </p:sp>
      <p:sp>
        <p:nvSpPr>
          <p:cNvPr id="15371" name="文字方塊 13">
            <a:extLst>
              <a:ext uri="{FF2B5EF4-FFF2-40B4-BE49-F238E27FC236}">
                <a16:creationId xmlns:a16="http://schemas.microsoft.com/office/drawing/2014/main" id="{19128844-B24D-422B-B762-A277768EBD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7688" y="885825"/>
            <a:ext cx="1752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4000" b="1">
                <a:solidFill>
                  <a:srgbClr val="FF0000"/>
                </a:solidFill>
                <a:latin typeface="文鼎勘亭流" panose="03000A09000000000000" pitchFamily="65" charset="-120"/>
                <a:ea typeface="文鼎勘亭流" panose="03000A09000000000000" pitchFamily="65" charset="-120"/>
              </a:rPr>
              <a:t>關懷</a:t>
            </a:r>
          </a:p>
        </p:txBody>
      </p:sp>
      <p:cxnSp>
        <p:nvCxnSpPr>
          <p:cNvPr id="3" name="直線單箭頭接點 2">
            <a:extLst>
              <a:ext uri="{FF2B5EF4-FFF2-40B4-BE49-F238E27FC236}">
                <a16:creationId xmlns:a16="http://schemas.microsoft.com/office/drawing/2014/main" id="{98C3B357-10DE-4048-81E6-E8FF9F6A0E29}"/>
              </a:ext>
            </a:extLst>
          </p:cNvPr>
          <p:cNvCxnSpPr/>
          <p:nvPr/>
        </p:nvCxnSpPr>
        <p:spPr>
          <a:xfrm>
            <a:off x="4764088" y="1306513"/>
            <a:ext cx="79216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方塊 13">
            <a:extLst>
              <a:ext uri="{FF2B5EF4-FFF2-40B4-BE49-F238E27FC236}">
                <a16:creationId xmlns:a16="http://schemas.microsoft.com/office/drawing/2014/main" id="{6D468B4F-E21C-4E59-B375-EA7840F4F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5949950"/>
            <a:ext cx="4319587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4000" b="1" dirty="0">
                <a:solidFill>
                  <a:srgbClr val="FF0000"/>
                </a:solidFill>
                <a:latin typeface="文鼎勘亭流" panose="03000A09000000000000" pitchFamily="65" charset="-120"/>
                <a:ea typeface="文鼎勘亭流" panose="03000A09000000000000" pitchFamily="65" charset="-120"/>
              </a:rPr>
              <a:t>仁者壽、大德必壽</a:t>
            </a: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3C96B560-9706-4335-9567-5FBB43132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4859338"/>
            <a:ext cx="18732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rPr>
              <a:t>皆含生機</a:t>
            </a:r>
          </a:p>
        </p:txBody>
      </p:sp>
      <p:sp>
        <p:nvSpPr>
          <p:cNvPr id="23" name="向下箭號 14">
            <a:extLst>
              <a:ext uri="{FF2B5EF4-FFF2-40B4-BE49-F238E27FC236}">
                <a16:creationId xmlns:a16="http://schemas.microsoft.com/office/drawing/2014/main" id="{98D78102-E4B8-4AC4-B48A-E2F8B41A66A0}"/>
              </a:ext>
            </a:extLst>
          </p:cNvPr>
          <p:cNvSpPr/>
          <p:nvPr/>
        </p:nvSpPr>
        <p:spPr>
          <a:xfrm>
            <a:off x="4319588" y="4579938"/>
            <a:ext cx="574675" cy="207962"/>
          </a:xfrm>
          <a:prstGeom prst="downArrow">
            <a:avLst/>
          </a:prstGeom>
          <a:solidFill>
            <a:srgbClr val="759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24" name="向下箭號 14">
            <a:extLst>
              <a:ext uri="{FF2B5EF4-FFF2-40B4-BE49-F238E27FC236}">
                <a16:creationId xmlns:a16="http://schemas.microsoft.com/office/drawing/2014/main" id="{C40BD53D-7425-4C24-8E02-0A61B4FB1F84}"/>
              </a:ext>
            </a:extLst>
          </p:cNvPr>
          <p:cNvSpPr/>
          <p:nvPr/>
        </p:nvSpPr>
        <p:spPr>
          <a:xfrm>
            <a:off x="4356100" y="5668963"/>
            <a:ext cx="574675" cy="207962"/>
          </a:xfrm>
          <a:prstGeom prst="downArrow">
            <a:avLst/>
          </a:prstGeom>
          <a:solidFill>
            <a:srgbClr val="759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21" grpId="0"/>
      <p:bldP spid="22" grpId="0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5877</Words>
  <Application>Microsoft Office PowerPoint</Application>
  <PresentationFormat>如螢幕大小 (4:3)</PresentationFormat>
  <Paragraphs>228</Paragraphs>
  <Slides>13</Slides>
  <Notes>12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22" baseType="lpstr">
      <vt:lpstr>文鼎古印體</vt:lpstr>
      <vt:lpstr>文鼎勘亭流</vt:lpstr>
      <vt:lpstr>新細明體</vt:lpstr>
      <vt:lpstr>標楷體</vt:lpstr>
      <vt:lpstr>Arial</vt:lpstr>
      <vt:lpstr>Calibri</vt:lpstr>
      <vt:lpstr>Symbol</vt:lpstr>
      <vt:lpstr>Times New Roman</vt:lpstr>
      <vt:lpstr>Office 佈景主題</vt:lpstr>
      <vt:lpstr>廿字真言的妙用</vt:lpstr>
      <vt:lpstr>廿字真言的由來</vt:lpstr>
      <vt:lpstr>救世法門</vt:lpstr>
      <vt:lpstr>PowerPoint 簡報</vt:lpstr>
      <vt:lpstr>心、氣與象</vt:lpstr>
      <vt:lpstr>心動則氣亂</vt:lpstr>
      <vt:lpstr>養生治病三種層次</vt:lpstr>
      <vt:lpstr>人生守則為養生之道</vt:lpstr>
      <vt:lpstr>PowerPoint 簡報</vt:lpstr>
      <vt:lpstr>廿字真言的妙用</vt:lpstr>
      <vt:lpstr>廿字真言禮拜法</vt:lpstr>
      <vt:lpstr>PowerPoint 簡報</vt:lpstr>
      <vt:lpstr>廿字真言甘露水法 </vt:lpstr>
    </vt:vector>
  </TitlesOfParts>
  <Company>C.M.T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我命由我不由天</dc:title>
  <dc:creator>class122002@yahoo.com.tw</dc:creator>
  <cp:lastModifiedBy>Administrator</cp:lastModifiedBy>
  <cp:revision>32</cp:revision>
  <dcterms:created xsi:type="dcterms:W3CDTF">2022-02-07T01:51:07Z</dcterms:created>
  <dcterms:modified xsi:type="dcterms:W3CDTF">2022-02-22T05:09:17Z</dcterms:modified>
</cp:coreProperties>
</file>