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20" r:id="rId6"/>
    <p:sldId id="259" r:id="rId7"/>
    <p:sldId id="335" r:id="rId8"/>
    <p:sldId id="336" r:id="rId9"/>
    <p:sldId id="348" r:id="rId10"/>
    <p:sldId id="257" r:id="rId11"/>
    <p:sldId id="308" r:id="rId12"/>
    <p:sldId id="337" r:id="rId13"/>
    <p:sldId id="340" r:id="rId14"/>
    <p:sldId id="339" r:id="rId15"/>
    <p:sldId id="322" r:id="rId16"/>
    <p:sldId id="341" r:id="rId17"/>
    <p:sldId id="332" r:id="rId18"/>
    <p:sldId id="263" r:id="rId19"/>
    <p:sldId id="342" r:id="rId20"/>
    <p:sldId id="343" r:id="rId21"/>
    <p:sldId id="344" r:id="rId22"/>
    <p:sldId id="345" r:id="rId23"/>
    <p:sldId id="346" r:id="rId24"/>
    <p:sldId id="347" r:id="rId25"/>
    <p:sldId id="306" r:id="rId2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F8FB"/>
    <a:srgbClr val="D0D1F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65" d="100"/>
          <a:sy n="65" d="100"/>
        </p:scale>
        <p:origin x="65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2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B4234-34D2-4E23-A5BD-78C3553E37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E1E22E-4D00-4BF3-B04D-28C3403FCC2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6909DC-416E-4DAC-8DC0-D534915CC060}" type="parTrans" cxnId="{67F46D15-4845-4AA5-8942-725EB90E151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D86289-FC91-450E-9C9C-F41E60489B80}" type="sibTrans" cxnId="{67F46D15-4845-4AA5-8942-725EB90E151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243F87-527E-453F-84B4-C0A7FF2714FB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扳腳→收腿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E78A52-1349-463E-9593-5A772E3A865C}" type="parTrans" cxnId="{573B2725-0AA1-488D-9D50-7F02C7EDDDC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35AF2A-9915-4E85-B14E-C020F7A14FBB}" type="sibTrans" cxnId="{573B2725-0AA1-488D-9D50-7F02C7EDDDC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6D635-0652-45CB-96B0-E08C395EE02C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20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8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8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8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400" b="1" kern="1200" dirty="0">
            <a:solidFill>
              <a:srgbClr val="3F3F3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gm:t>
    </dgm:pt>
    <dgm:pt modelId="{47802A43-1D74-43BE-8843-90917C9A4D3C}" type="parTrans" cxnId="{56DDD103-03E9-4562-8898-6B8440A8EC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DB049-F07E-4D6A-8826-A0225F6A82F1}" type="sibTrans" cxnId="{56DDD103-03E9-4562-8898-6B8440A8EC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CCD63-B5C5-4056-8F2B-CCD8B872604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E05F3-0D4D-40E7-9C06-CE8A68604416}" type="parTrans" cxnId="{EB82C687-977B-4300-B516-E89B0ED0DA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B9305-BC28-4BF1-8E45-5F531737E444}" type="sibTrans" cxnId="{EB82C687-977B-4300-B516-E89B0ED0DA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2F4A34-9E6B-41B1-AF8C-FE6923AF441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CDF9A-FF1E-45FB-94FC-FB522FB4FC74}" type="parTrans" cxnId="{628FD34E-1271-4EB4-83C9-6E11C968D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1498D7-F26D-4F58-8773-1D78ADB4C85C}" type="sibTrans" cxnId="{628FD34E-1271-4EB4-83C9-6E11C968D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5AA6B0-6FD7-4302-A3F6-98D1BD2AC301}" type="pres">
      <dgm:prSet presAssocID="{552B4234-34D2-4E23-A5BD-78C3553E3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7007C5-D8E2-4E7C-B998-BAAEAB0AD41E}" type="pres">
      <dgm:prSet presAssocID="{F2E1E22E-4D00-4BF3-B04D-28C3403FCC2A}" presName="parTxOnly" presStyleLbl="node1" presStyleIdx="0" presStyleCnt="5" custScaleX="100164" custLinFactNeighborX="7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E6E42-7FC7-4C8A-A802-C7BE77F0A1BE}" type="pres">
      <dgm:prSet presAssocID="{3DD86289-FC91-450E-9C9C-F41E60489B80}" presName="parTxOnlySpace" presStyleCnt="0"/>
      <dgm:spPr/>
    </dgm:pt>
    <dgm:pt modelId="{CC74B22F-509A-4266-A0A7-E341193CE548}" type="pres">
      <dgm:prSet presAssocID="{1F243F87-527E-453F-84B4-C0A7FF2714FB}" presName="parTxOnly" presStyleLbl="node1" presStyleIdx="1" presStyleCnt="5" custLinFactNeighborX="6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DC1479-EAC9-48CF-9452-8B71CBA61E5A}" type="pres">
      <dgm:prSet presAssocID="{9235AF2A-9915-4E85-B14E-C020F7A14FBB}" presName="parTxOnlySpace" presStyleCnt="0"/>
      <dgm:spPr/>
    </dgm:pt>
    <dgm:pt modelId="{E7E977D1-620B-4876-A9BF-F50AA9F5A42A}" type="pres">
      <dgm:prSet presAssocID="{73A6D635-0652-45CB-96B0-E08C395EE02C}" presName="parTxOnly" presStyleLbl="node1" presStyleIdx="2" presStyleCnt="5" custScaleX="113799" custLinFactNeighborX="36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563BF-8F63-4306-A1D5-9AE61AFF6228}" type="pres">
      <dgm:prSet presAssocID="{8C7DB049-F07E-4D6A-8826-A0225F6A82F1}" presName="parTxOnlySpace" presStyleCnt="0"/>
      <dgm:spPr/>
    </dgm:pt>
    <dgm:pt modelId="{7CEE2D0E-3B27-4CCA-8F76-130F63D90F4D}" type="pres">
      <dgm:prSet presAssocID="{219CCD63-B5C5-4056-8F2B-CCD8B872604D}" presName="parTxOnly" presStyleLbl="node1" presStyleIdx="3" presStyleCnt="5" custScaleX="96028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38262-7A86-4295-B5BD-22A0BECE6995}" type="pres">
      <dgm:prSet presAssocID="{542B9305-BC28-4BF1-8E45-5F531737E444}" presName="parTxOnlySpace" presStyleCnt="0"/>
      <dgm:spPr/>
    </dgm:pt>
    <dgm:pt modelId="{379F99D2-2400-4A0B-83FB-A777590805E0}" type="pres">
      <dgm:prSet presAssocID="{722F4A34-9E6B-41B1-AF8C-FE6923AF441F}" presName="parTxOnly" presStyleLbl="node1" presStyleIdx="4" presStyleCnt="5" custScaleX="120881" custLinFactNeighborX="-3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0D3E7F-8FD3-4F57-8F24-7238200490C5}" type="presOf" srcId="{722F4A34-9E6B-41B1-AF8C-FE6923AF441F}" destId="{379F99D2-2400-4A0B-83FB-A777590805E0}" srcOrd="0" destOrd="0" presId="urn:microsoft.com/office/officeart/2005/8/layout/chevron1"/>
    <dgm:cxn modelId="{EE819EF2-39A0-4811-90EE-49D64836910A}" type="presOf" srcId="{1F243F87-527E-453F-84B4-C0A7FF2714FB}" destId="{CC74B22F-509A-4266-A0A7-E341193CE548}" srcOrd="0" destOrd="0" presId="urn:microsoft.com/office/officeart/2005/8/layout/chevron1"/>
    <dgm:cxn modelId="{628FD34E-1271-4EB4-83C9-6E11C968DD45}" srcId="{552B4234-34D2-4E23-A5BD-78C3553E3708}" destId="{722F4A34-9E6B-41B1-AF8C-FE6923AF441F}" srcOrd="4" destOrd="0" parTransId="{FB9CDF9A-FF1E-45FB-94FC-FB522FB4FC74}" sibTransId="{D11498D7-F26D-4F58-8773-1D78ADB4C85C}"/>
    <dgm:cxn modelId="{EB82C687-977B-4300-B516-E89B0ED0DA25}" srcId="{552B4234-34D2-4E23-A5BD-78C3553E3708}" destId="{219CCD63-B5C5-4056-8F2B-CCD8B872604D}" srcOrd="3" destOrd="0" parTransId="{E74E05F3-0D4D-40E7-9C06-CE8A68604416}" sibTransId="{542B9305-BC28-4BF1-8E45-5F531737E444}"/>
    <dgm:cxn modelId="{276D8B51-0033-455C-9E36-DB96A0FEFDA5}" type="presOf" srcId="{73A6D635-0652-45CB-96B0-E08C395EE02C}" destId="{E7E977D1-620B-4876-A9BF-F50AA9F5A42A}" srcOrd="0" destOrd="0" presId="urn:microsoft.com/office/officeart/2005/8/layout/chevron1"/>
    <dgm:cxn modelId="{976CBB84-83E1-4EE9-B6C7-AEE68C540C3B}" type="presOf" srcId="{F2E1E22E-4D00-4BF3-B04D-28C3403FCC2A}" destId="{AA7007C5-D8E2-4E7C-B998-BAAEAB0AD41E}" srcOrd="0" destOrd="0" presId="urn:microsoft.com/office/officeart/2005/8/layout/chevron1"/>
    <dgm:cxn modelId="{573B2725-0AA1-488D-9D50-7F02C7EDDDCA}" srcId="{552B4234-34D2-4E23-A5BD-78C3553E3708}" destId="{1F243F87-527E-453F-84B4-C0A7FF2714FB}" srcOrd="1" destOrd="0" parTransId="{18E78A52-1349-463E-9593-5A772E3A865C}" sibTransId="{9235AF2A-9915-4E85-B14E-C020F7A14FBB}"/>
    <dgm:cxn modelId="{6CED5033-7720-4CF7-A7B5-41DAB97E4BBD}" type="presOf" srcId="{219CCD63-B5C5-4056-8F2B-CCD8B872604D}" destId="{7CEE2D0E-3B27-4CCA-8F76-130F63D90F4D}" srcOrd="0" destOrd="0" presId="urn:microsoft.com/office/officeart/2005/8/layout/chevron1"/>
    <dgm:cxn modelId="{2AF2C386-D403-47A6-9126-FB222F78CE3D}" type="presOf" srcId="{552B4234-34D2-4E23-A5BD-78C3553E3708}" destId="{FF5AA6B0-6FD7-4302-A3F6-98D1BD2AC301}" srcOrd="0" destOrd="0" presId="urn:microsoft.com/office/officeart/2005/8/layout/chevron1"/>
    <dgm:cxn modelId="{56DDD103-03E9-4562-8898-6B8440A8EC77}" srcId="{552B4234-34D2-4E23-A5BD-78C3553E3708}" destId="{73A6D635-0652-45CB-96B0-E08C395EE02C}" srcOrd="2" destOrd="0" parTransId="{47802A43-1D74-43BE-8843-90917C9A4D3C}" sibTransId="{8C7DB049-F07E-4D6A-8826-A0225F6A82F1}"/>
    <dgm:cxn modelId="{67F46D15-4845-4AA5-8942-725EB90E151C}" srcId="{552B4234-34D2-4E23-A5BD-78C3553E3708}" destId="{F2E1E22E-4D00-4BF3-B04D-28C3403FCC2A}" srcOrd="0" destOrd="0" parTransId="{256909DC-416E-4DAC-8DC0-D534915CC060}" sibTransId="{3DD86289-FC91-450E-9C9C-F41E60489B80}"/>
    <dgm:cxn modelId="{3CC18C65-2FA8-4921-A549-8A5FEFD63B52}" type="presParOf" srcId="{FF5AA6B0-6FD7-4302-A3F6-98D1BD2AC301}" destId="{AA7007C5-D8E2-4E7C-B998-BAAEAB0AD41E}" srcOrd="0" destOrd="0" presId="urn:microsoft.com/office/officeart/2005/8/layout/chevron1"/>
    <dgm:cxn modelId="{161DF24E-96DB-49A8-968F-6EF9E5058A10}" type="presParOf" srcId="{FF5AA6B0-6FD7-4302-A3F6-98D1BD2AC301}" destId="{BF6E6E42-7FC7-4C8A-A802-C7BE77F0A1BE}" srcOrd="1" destOrd="0" presId="urn:microsoft.com/office/officeart/2005/8/layout/chevron1"/>
    <dgm:cxn modelId="{3955F980-0885-4A59-9DD8-E515D9FEC916}" type="presParOf" srcId="{FF5AA6B0-6FD7-4302-A3F6-98D1BD2AC301}" destId="{CC74B22F-509A-4266-A0A7-E341193CE548}" srcOrd="2" destOrd="0" presId="urn:microsoft.com/office/officeart/2005/8/layout/chevron1"/>
    <dgm:cxn modelId="{C3F39D40-F904-4E7A-93BE-6F0EDA042D74}" type="presParOf" srcId="{FF5AA6B0-6FD7-4302-A3F6-98D1BD2AC301}" destId="{F0DC1479-EAC9-48CF-9452-8B71CBA61E5A}" srcOrd="3" destOrd="0" presId="urn:microsoft.com/office/officeart/2005/8/layout/chevron1"/>
    <dgm:cxn modelId="{5A9ACF74-C24E-44AC-82F9-C62A639DFBE1}" type="presParOf" srcId="{FF5AA6B0-6FD7-4302-A3F6-98D1BD2AC301}" destId="{E7E977D1-620B-4876-A9BF-F50AA9F5A42A}" srcOrd="4" destOrd="0" presId="urn:microsoft.com/office/officeart/2005/8/layout/chevron1"/>
    <dgm:cxn modelId="{EAC72154-71F8-4FD3-B0AA-7AB149A6CCCA}" type="presParOf" srcId="{FF5AA6B0-6FD7-4302-A3F6-98D1BD2AC301}" destId="{453563BF-8F63-4306-A1D5-9AE61AFF6228}" srcOrd="5" destOrd="0" presId="urn:microsoft.com/office/officeart/2005/8/layout/chevron1"/>
    <dgm:cxn modelId="{428DE291-ABE5-461A-AED1-A1D0CFC08DC1}" type="presParOf" srcId="{FF5AA6B0-6FD7-4302-A3F6-98D1BD2AC301}" destId="{7CEE2D0E-3B27-4CCA-8F76-130F63D90F4D}" srcOrd="6" destOrd="0" presId="urn:microsoft.com/office/officeart/2005/8/layout/chevron1"/>
    <dgm:cxn modelId="{C28C0663-B911-4205-8FA9-9CA3EDAEB1D0}" type="presParOf" srcId="{FF5AA6B0-6FD7-4302-A3F6-98D1BD2AC301}" destId="{AC038262-7A86-4295-B5BD-22A0BECE6995}" srcOrd="7" destOrd="0" presId="urn:microsoft.com/office/officeart/2005/8/layout/chevron1"/>
    <dgm:cxn modelId="{6671632E-E5DA-4CAC-B07A-1E2D51254EFD}" type="presParOf" srcId="{FF5AA6B0-6FD7-4302-A3F6-98D1BD2AC301}" destId="{379F99D2-2400-4A0B-83FB-A777590805E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668CE6-4A98-4A3D-B49E-16E516F48525}" type="doc">
      <dgm:prSet loTypeId="urn:microsoft.com/office/officeart/2005/8/layout/vList5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C628C2CF-BC5E-433E-9C47-0193CCCA537C}">
      <dgm:prSet phldrT="[文字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/>
          <a:r>
            <a:rPr lang="zh-TW" altLang="en-US" sz="2400" dirty="0"/>
            <a:t>逐字默唸廿字真言</a:t>
          </a:r>
        </a:p>
      </dgm:t>
    </dgm:pt>
    <dgm:pt modelId="{A9D19ED0-4C4E-4A45-B146-1732CE1D58D5}" type="par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FDA8BB49-2B0D-45ED-AE4C-0FEC5527FD27}" type="sib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A17F0249-5462-4EE1-830B-EAF2B8857CE8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bg1"/>
              </a:solidFill>
            </a:rPr>
            <a:t>忠、恕、廉、明、德、正、義、信、忍、公、博、孝、仁、慈、覺、節、儉、真、禮、和。</a:t>
          </a:r>
        </a:p>
      </dgm:t>
    </dgm:pt>
    <dgm:pt modelId="{A4CA60FB-A105-471D-ACB8-61BD3506E194}" type="par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C2272C6F-E1F7-4B9D-85BA-2B3FE3F0A79F}" type="sib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F87A007E-18F3-443C-9677-57A6FB5C1439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bg1"/>
              </a:solidFill>
            </a:rPr>
            <a:t>觀想每一字融和了天地正氣，以意念將此股正氣從頂門降至臍輪。</a:t>
          </a:r>
        </a:p>
      </dgm:t>
    </dgm:pt>
    <dgm:pt modelId="{61CD0DDC-0550-47DC-B0E1-089BA376FCB7}" type="parTrans" cxnId="{8C6BBD14-D744-4913-B14E-10EF2B1FA400}">
      <dgm:prSet/>
      <dgm:spPr/>
      <dgm:t>
        <a:bodyPr/>
        <a:lstStyle/>
        <a:p>
          <a:endParaRPr lang="zh-TW" altLang="en-US"/>
        </a:p>
      </dgm:t>
    </dgm:pt>
    <dgm:pt modelId="{A968EF3C-E82F-4467-A0E7-215CF1D91F73}" type="sibTrans" cxnId="{8C6BBD14-D744-4913-B14E-10EF2B1FA400}">
      <dgm:prSet/>
      <dgm:spPr/>
      <dgm:t>
        <a:bodyPr/>
        <a:lstStyle/>
        <a:p>
          <a:endParaRPr lang="zh-TW" altLang="en-US"/>
        </a:p>
      </dgm:t>
    </dgm:pt>
    <dgm:pt modelId="{7AFF9DF7-95C6-4C97-AE0B-6684C40684AF}" type="pres">
      <dgm:prSet presAssocID="{16668CE6-4A98-4A3D-B49E-16E516F485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25DADC-83AB-4B26-99C8-7F7895835A73}" type="pres">
      <dgm:prSet presAssocID="{C628C2CF-BC5E-433E-9C47-0193CCCA537C}" presName="linNode" presStyleCnt="0"/>
      <dgm:spPr/>
    </dgm:pt>
    <dgm:pt modelId="{04565962-3292-46C2-9DA8-ADF1EDCBE748}" type="pres">
      <dgm:prSet presAssocID="{C628C2CF-BC5E-433E-9C47-0193CCCA537C}" presName="parentText" presStyleLbl="node1" presStyleIdx="0" presStyleCnt="1" custScaleX="121898" custLinFactNeighborX="-747" custLinFactNeighborY="35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80BDD-DE72-4471-BC95-0CF7DB37E566}" type="pres">
      <dgm:prSet presAssocID="{C628C2CF-BC5E-433E-9C47-0193CCCA537C}" presName="descendantText" presStyleLbl="alignAccFollowNode1" presStyleIdx="0" presStyleCnt="1" custScaleY="1409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A79031-E9DF-44F8-9FB0-C3E0D99C1638}" srcId="{16668CE6-4A98-4A3D-B49E-16E516F48525}" destId="{C628C2CF-BC5E-433E-9C47-0193CCCA537C}" srcOrd="0" destOrd="0" parTransId="{A9D19ED0-4C4E-4A45-B146-1732CE1D58D5}" sibTransId="{FDA8BB49-2B0D-45ED-AE4C-0FEC5527FD27}"/>
    <dgm:cxn modelId="{0025C2CF-3E18-4184-9B22-2DD5F9674169}" type="presOf" srcId="{A17F0249-5462-4EE1-830B-EAF2B8857CE8}" destId="{B7380BDD-DE72-4471-BC95-0CF7DB37E566}" srcOrd="0" destOrd="0" presId="urn:microsoft.com/office/officeart/2005/8/layout/vList5"/>
    <dgm:cxn modelId="{77E7F6AB-DD4B-48B4-8E89-B45922C94904}" type="presOf" srcId="{C628C2CF-BC5E-433E-9C47-0193CCCA537C}" destId="{04565962-3292-46C2-9DA8-ADF1EDCBE748}" srcOrd="0" destOrd="0" presId="urn:microsoft.com/office/officeart/2005/8/layout/vList5"/>
    <dgm:cxn modelId="{CC5E3633-C442-4E68-B384-BECC47A6E83F}" type="presOf" srcId="{F87A007E-18F3-443C-9677-57A6FB5C1439}" destId="{B7380BDD-DE72-4471-BC95-0CF7DB37E566}" srcOrd="0" destOrd="1" presId="urn:microsoft.com/office/officeart/2005/8/layout/vList5"/>
    <dgm:cxn modelId="{8C6BBD14-D744-4913-B14E-10EF2B1FA400}" srcId="{C628C2CF-BC5E-433E-9C47-0193CCCA537C}" destId="{F87A007E-18F3-443C-9677-57A6FB5C1439}" srcOrd="1" destOrd="0" parTransId="{61CD0DDC-0550-47DC-B0E1-089BA376FCB7}" sibTransId="{A968EF3C-E82F-4467-A0E7-215CF1D91F73}"/>
    <dgm:cxn modelId="{0DB0CDCC-2984-48A3-BB05-D8EB5BDA2385}" type="presOf" srcId="{16668CE6-4A98-4A3D-B49E-16E516F48525}" destId="{7AFF9DF7-95C6-4C97-AE0B-6684C40684AF}" srcOrd="0" destOrd="0" presId="urn:microsoft.com/office/officeart/2005/8/layout/vList5"/>
    <dgm:cxn modelId="{BED85936-4C7F-4657-AE43-7C13757520AD}" srcId="{C628C2CF-BC5E-433E-9C47-0193CCCA537C}" destId="{A17F0249-5462-4EE1-830B-EAF2B8857CE8}" srcOrd="0" destOrd="0" parTransId="{A4CA60FB-A105-471D-ACB8-61BD3506E194}" sibTransId="{C2272C6F-E1F7-4B9D-85BA-2B3FE3F0A79F}"/>
    <dgm:cxn modelId="{D8AF5C5F-57CD-4C20-8296-44D707BB2D22}" type="presParOf" srcId="{7AFF9DF7-95C6-4C97-AE0B-6684C40684AF}" destId="{0225DADC-83AB-4B26-99C8-7F7895835A73}" srcOrd="0" destOrd="0" presId="urn:microsoft.com/office/officeart/2005/8/layout/vList5"/>
    <dgm:cxn modelId="{9C731620-A566-46CA-82BE-8B5DF91F765D}" type="presParOf" srcId="{0225DADC-83AB-4B26-99C8-7F7895835A73}" destId="{04565962-3292-46C2-9DA8-ADF1EDCBE748}" srcOrd="0" destOrd="0" presId="urn:microsoft.com/office/officeart/2005/8/layout/vList5"/>
    <dgm:cxn modelId="{07E310D0-DF39-448F-97E3-DDFAE12163A8}" type="presParOf" srcId="{0225DADC-83AB-4B26-99C8-7F7895835A73}" destId="{B7380BDD-DE72-4471-BC95-0CF7DB37E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2B4234-34D2-4E23-A5BD-78C3553E37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E1E22E-4D00-4BF3-B04D-28C3403FCC2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6909DC-416E-4DAC-8DC0-D534915CC060}" type="par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D86289-FC91-450E-9C9C-F41E60489B80}" type="sib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243F87-527E-453F-84B4-C0A7FF2714FB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1600" b="1" kern="1200" dirty="0">
              <a:solidFill>
                <a:srgbClr val="3F3F3F">
                  <a:lumMod val="40000"/>
                  <a:lumOff val="6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</a:p>
      </dgm:t>
    </dgm:pt>
    <dgm:pt modelId="{18E78A52-1349-463E-9593-5A772E3A865C}" type="par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35AF2A-9915-4E85-B14E-C020F7A14FBB}" type="sib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6D635-0652-45CB-96B0-E08C395EE02C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gm:t>
    </dgm:pt>
    <dgm:pt modelId="{47802A43-1D74-43BE-8843-90917C9A4D3C}" type="par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DB049-F07E-4D6A-8826-A0225F6A82F1}" type="sib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CCD63-B5C5-4056-8F2B-CCD8B872604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20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0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2000" dirty="0">
            <a:solidFill>
              <a:schemeClr val="bg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E05F3-0D4D-40E7-9C06-CE8A68604416}" type="par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B9305-BC28-4BF1-8E45-5F531737E444}" type="sib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2F4A34-9E6B-41B1-AF8C-FE6923AF441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CDF9A-FF1E-45FB-94FC-FB522FB4FC74}" type="par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1498D7-F26D-4F58-8773-1D78ADB4C85C}" type="sib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5AA6B0-6FD7-4302-A3F6-98D1BD2AC301}" type="pres">
      <dgm:prSet presAssocID="{552B4234-34D2-4E23-A5BD-78C3553E3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7007C5-D8E2-4E7C-B998-BAAEAB0AD41E}" type="pres">
      <dgm:prSet presAssocID="{F2E1E22E-4D00-4BF3-B04D-28C3403FCC2A}" presName="parTxOnly" presStyleLbl="node1" presStyleIdx="0" presStyleCnt="5" custScaleX="100164" custLinFactNeighborX="7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E6E42-7FC7-4C8A-A802-C7BE77F0A1BE}" type="pres">
      <dgm:prSet presAssocID="{3DD86289-FC91-450E-9C9C-F41E60489B80}" presName="parTxOnlySpace" presStyleCnt="0"/>
      <dgm:spPr/>
    </dgm:pt>
    <dgm:pt modelId="{CC74B22F-509A-4266-A0A7-E341193CE548}" type="pres">
      <dgm:prSet presAssocID="{1F243F87-527E-453F-84B4-C0A7FF2714FB}" presName="parTxOnly" presStyleLbl="node1" presStyleIdx="1" presStyleCnt="5" custScaleX="110661" custLinFactNeighborX="6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DC1479-EAC9-48CF-9452-8B71CBA61E5A}" type="pres">
      <dgm:prSet presAssocID="{9235AF2A-9915-4E85-B14E-C020F7A14FBB}" presName="parTxOnlySpace" presStyleCnt="0"/>
      <dgm:spPr/>
    </dgm:pt>
    <dgm:pt modelId="{E7E977D1-620B-4876-A9BF-F50AA9F5A42A}" type="pres">
      <dgm:prSet presAssocID="{73A6D635-0652-45CB-96B0-E08C395EE02C}" presName="parTxOnly" presStyleLbl="node1" presStyleIdx="2" presStyleCnt="5" custScaleX="118930" custLinFactNeighborX="36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563BF-8F63-4306-A1D5-9AE61AFF6228}" type="pres">
      <dgm:prSet presAssocID="{8C7DB049-F07E-4D6A-8826-A0225F6A82F1}" presName="parTxOnlySpace" presStyleCnt="0"/>
      <dgm:spPr/>
    </dgm:pt>
    <dgm:pt modelId="{7CEE2D0E-3B27-4CCA-8F76-130F63D90F4D}" type="pres">
      <dgm:prSet presAssocID="{219CCD63-B5C5-4056-8F2B-CCD8B872604D}" presName="parTxOnly" presStyleLbl="node1" presStyleIdx="3" presStyleCnt="5" custScaleX="134480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38262-7A86-4295-B5BD-22A0BECE6995}" type="pres">
      <dgm:prSet presAssocID="{542B9305-BC28-4BF1-8E45-5F531737E444}" presName="parTxOnlySpace" presStyleCnt="0"/>
      <dgm:spPr/>
    </dgm:pt>
    <dgm:pt modelId="{379F99D2-2400-4A0B-83FB-A777590805E0}" type="pres">
      <dgm:prSet presAssocID="{722F4A34-9E6B-41B1-AF8C-FE6923AF441F}" presName="parTxOnly" presStyleLbl="node1" presStyleIdx="4" presStyleCnt="5" custScaleX="137940" custLinFactNeighborX="-3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0D3E7F-8FD3-4F57-8F24-7238200490C5}" type="presOf" srcId="{722F4A34-9E6B-41B1-AF8C-FE6923AF441F}" destId="{379F99D2-2400-4A0B-83FB-A777590805E0}" srcOrd="0" destOrd="0" presId="urn:microsoft.com/office/officeart/2005/8/layout/chevron1"/>
    <dgm:cxn modelId="{EE819EF2-39A0-4811-90EE-49D64836910A}" type="presOf" srcId="{1F243F87-527E-453F-84B4-C0A7FF2714FB}" destId="{CC74B22F-509A-4266-A0A7-E341193CE548}" srcOrd="0" destOrd="0" presId="urn:microsoft.com/office/officeart/2005/8/layout/chevron1"/>
    <dgm:cxn modelId="{628FD34E-1271-4EB4-83C9-6E11C968DD45}" srcId="{552B4234-34D2-4E23-A5BD-78C3553E3708}" destId="{722F4A34-9E6B-41B1-AF8C-FE6923AF441F}" srcOrd="4" destOrd="0" parTransId="{FB9CDF9A-FF1E-45FB-94FC-FB522FB4FC74}" sibTransId="{D11498D7-F26D-4F58-8773-1D78ADB4C85C}"/>
    <dgm:cxn modelId="{EB82C687-977B-4300-B516-E89B0ED0DA25}" srcId="{552B4234-34D2-4E23-A5BD-78C3553E3708}" destId="{219CCD63-B5C5-4056-8F2B-CCD8B872604D}" srcOrd="3" destOrd="0" parTransId="{E74E05F3-0D4D-40E7-9C06-CE8A68604416}" sibTransId="{542B9305-BC28-4BF1-8E45-5F531737E444}"/>
    <dgm:cxn modelId="{276D8B51-0033-455C-9E36-DB96A0FEFDA5}" type="presOf" srcId="{73A6D635-0652-45CB-96B0-E08C395EE02C}" destId="{E7E977D1-620B-4876-A9BF-F50AA9F5A42A}" srcOrd="0" destOrd="0" presId="urn:microsoft.com/office/officeart/2005/8/layout/chevron1"/>
    <dgm:cxn modelId="{976CBB84-83E1-4EE9-B6C7-AEE68C540C3B}" type="presOf" srcId="{F2E1E22E-4D00-4BF3-B04D-28C3403FCC2A}" destId="{AA7007C5-D8E2-4E7C-B998-BAAEAB0AD41E}" srcOrd="0" destOrd="0" presId="urn:microsoft.com/office/officeart/2005/8/layout/chevron1"/>
    <dgm:cxn modelId="{573B2725-0AA1-488D-9D50-7F02C7EDDDCA}" srcId="{552B4234-34D2-4E23-A5BD-78C3553E3708}" destId="{1F243F87-527E-453F-84B4-C0A7FF2714FB}" srcOrd="1" destOrd="0" parTransId="{18E78A52-1349-463E-9593-5A772E3A865C}" sibTransId="{9235AF2A-9915-4E85-B14E-C020F7A14FBB}"/>
    <dgm:cxn modelId="{6CED5033-7720-4CF7-A7B5-41DAB97E4BBD}" type="presOf" srcId="{219CCD63-B5C5-4056-8F2B-CCD8B872604D}" destId="{7CEE2D0E-3B27-4CCA-8F76-130F63D90F4D}" srcOrd="0" destOrd="0" presId="urn:microsoft.com/office/officeart/2005/8/layout/chevron1"/>
    <dgm:cxn modelId="{2AF2C386-D403-47A6-9126-FB222F78CE3D}" type="presOf" srcId="{552B4234-34D2-4E23-A5BD-78C3553E3708}" destId="{FF5AA6B0-6FD7-4302-A3F6-98D1BD2AC301}" srcOrd="0" destOrd="0" presId="urn:microsoft.com/office/officeart/2005/8/layout/chevron1"/>
    <dgm:cxn modelId="{56DDD103-03E9-4562-8898-6B8440A8EC77}" srcId="{552B4234-34D2-4E23-A5BD-78C3553E3708}" destId="{73A6D635-0652-45CB-96B0-E08C395EE02C}" srcOrd="2" destOrd="0" parTransId="{47802A43-1D74-43BE-8843-90917C9A4D3C}" sibTransId="{8C7DB049-F07E-4D6A-8826-A0225F6A82F1}"/>
    <dgm:cxn modelId="{67F46D15-4845-4AA5-8942-725EB90E151C}" srcId="{552B4234-34D2-4E23-A5BD-78C3553E3708}" destId="{F2E1E22E-4D00-4BF3-B04D-28C3403FCC2A}" srcOrd="0" destOrd="0" parTransId="{256909DC-416E-4DAC-8DC0-D534915CC060}" sibTransId="{3DD86289-FC91-450E-9C9C-F41E60489B80}"/>
    <dgm:cxn modelId="{3CC18C65-2FA8-4921-A549-8A5FEFD63B52}" type="presParOf" srcId="{FF5AA6B0-6FD7-4302-A3F6-98D1BD2AC301}" destId="{AA7007C5-D8E2-4E7C-B998-BAAEAB0AD41E}" srcOrd="0" destOrd="0" presId="urn:microsoft.com/office/officeart/2005/8/layout/chevron1"/>
    <dgm:cxn modelId="{161DF24E-96DB-49A8-968F-6EF9E5058A10}" type="presParOf" srcId="{FF5AA6B0-6FD7-4302-A3F6-98D1BD2AC301}" destId="{BF6E6E42-7FC7-4C8A-A802-C7BE77F0A1BE}" srcOrd="1" destOrd="0" presId="urn:microsoft.com/office/officeart/2005/8/layout/chevron1"/>
    <dgm:cxn modelId="{3955F980-0885-4A59-9DD8-E515D9FEC916}" type="presParOf" srcId="{FF5AA6B0-6FD7-4302-A3F6-98D1BD2AC301}" destId="{CC74B22F-509A-4266-A0A7-E341193CE548}" srcOrd="2" destOrd="0" presId="urn:microsoft.com/office/officeart/2005/8/layout/chevron1"/>
    <dgm:cxn modelId="{C3F39D40-F904-4E7A-93BE-6F0EDA042D74}" type="presParOf" srcId="{FF5AA6B0-6FD7-4302-A3F6-98D1BD2AC301}" destId="{F0DC1479-EAC9-48CF-9452-8B71CBA61E5A}" srcOrd="3" destOrd="0" presId="urn:microsoft.com/office/officeart/2005/8/layout/chevron1"/>
    <dgm:cxn modelId="{5A9ACF74-C24E-44AC-82F9-C62A639DFBE1}" type="presParOf" srcId="{FF5AA6B0-6FD7-4302-A3F6-98D1BD2AC301}" destId="{E7E977D1-620B-4876-A9BF-F50AA9F5A42A}" srcOrd="4" destOrd="0" presId="urn:microsoft.com/office/officeart/2005/8/layout/chevron1"/>
    <dgm:cxn modelId="{EAC72154-71F8-4FD3-B0AA-7AB149A6CCCA}" type="presParOf" srcId="{FF5AA6B0-6FD7-4302-A3F6-98D1BD2AC301}" destId="{453563BF-8F63-4306-A1D5-9AE61AFF6228}" srcOrd="5" destOrd="0" presId="urn:microsoft.com/office/officeart/2005/8/layout/chevron1"/>
    <dgm:cxn modelId="{428DE291-ABE5-461A-AED1-A1D0CFC08DC1}" type="presParOf" srcId="{FF5AA6B0-6FD7-4302-A3F6-98D1BD2AC301}" destId="{7CEE2D0E-3B27-4CCA-8F76-130F63D90F4D}" srcOrd="6" destOrd="0" presId="urn:microsoft.com/office/officeart/2005/8/layout/chevron1"/>
    <dgm:cxn modelId="{C28C0663-B911-4205-8FA9-9CA3EDAEB1D0}" type="presParOf" srcId="{FF5AA6B0-6FD7-4302-A3F6-98D1BD2AC301}" destId="{AC038262-7A86-4295-B5BD-22A0BECE6995}" srcOrd="7" destOrd="0" presId="urn:microsoft.com/office/officeart/2005/8/layout/chevron1"/>
    <dgm:cxn modelId="{6671632E-E5DA-4CAC-B07A-1E2D51254EFD}" type="presParOf" srcId="{FF5AA6B0-6FD7-4302-A3F6-98D1BD2AC301}" destId="{379F99D2-2400-4A0B-83FB-A777590805E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2B4234-34D2-4E23-A5BD-78C3553E37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E1E22E-4D00-4BF3-B04D-28C3403FCC2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6909DC-416E-4DAC-8DC0-D534915CC060}" type="par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D86289-FC91-450E-9C9C-F41E60489B80}" type="sib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243F87-527E-453F-84B4-C0A7FF2714FB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1600" b="1" kern="1200" dirty="0">
              <a:solidFill>
                <a:srgbClr val="3F3F3F">
                  <a:lumMod val="40000"/>
                  <a:lumOff val="6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</a:p>
      </dgm:t>
    </dgm:pt>
    <dgm:pt modelId="{18E78A52-1349-463E-9593-5A772E3A865C}" type="par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35AF2A-9915-4E85-B14E-C020F7A14FBB}" type="sib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6D635-0652-45CB-96B0-E08C395EE02C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gm:t>
    </dgm:pt>
    <dgm:pt modelId="{47802A43-1D74-43BE-8843-90917C9A4D3C}" type="par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DB049-F07E-4D6A-8826-A0225F6A82F1}" type="sib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CCD63-B5C5-4056-8F2B-CCD8B872604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E05F3-0D4D-40E7-9C06-CE8A68604416}" type="par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B9305-BC28-4BF1-8E45-5F531737E444}" type="sib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2F4A34-9E6B-41B1-AF8C-FE6923AF441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CDF9A-FF1E-45FB-94FC-FB522FB4FC74}" type="par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1498D7-F26D-4F58-8773-1D78ADB4C85C}" type="sib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5AA6B0-6FD7-4302-A3F6-98D1BD2AC301}" type="pres">
      <dgm:prSet presAssocID="{552B4234-34D2-4E23-A5BD-78C3553E3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7007C5-D8E2-4E7C-B998-BAAEAB0AD41E}" type="pres">
      <dgm:prSet presAssocID="{F2E1E22E-4D00-4BF3-B04D-28C3403FCC2A}" presName="parTxOnly" presStyleLbl="node1" presStyleIdx="0" presStyleCnt="5" custScaleX="100164" custLinFactNeighborX="7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E6E42-7FC7-4C8A-A802-C7BE77F0A1BE}" type="pres">
      <dgm:prSet presAssocID="{3DD86289-FC91-450E-9C9C-F41E60489B80}" presName="parTxOnlySpace" presStyleCnt="0"/>
      <dgm:spPr/>
    </dgm:pt>
    <dgm:pt modelId="{CC74B22F-509A-4266-A0A7-E341193CE548}" type="pres">
      <dgm:prSet presAssocID="{1F243F87-527E-453F-84B4-C0A7FF2714FB}" presName="parTxOnly" presStyleLbl="node1" presStyleIdx="1" presStyleCnt="5" custScaleX="110661" custLinFactNeighborX="6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DC1479-EAC9-48CF-9452-8B71CBA61E5A}" type="pres">
      <dgm:prSet presAssocID="{9235AF2A-9915-4E85-B14E-C020F7A14FBB}" presName="parTxOnlySpace" presStyleCnt="0"/>
      <dgm:spPr/>
    </dgm:pt>
    <dgm:pt modelId="{E7E977D1-620B-4876-A9BF-F50AA9F5A42A}" type="pres">
      <dgm:prSet presAssocID="{73A6D635-0652-45CB-96B0-E08C395EE02C}" presName="parTxOnly" presStyleLbl="node1" presStyleIdx="2" presStyleCnt="5" custScaleX="118930" custLinFactNeighborX="36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563BF-8F63-4306-A1D5-9AE61AFF6228}" type="pres">
      <dgm:prSet presAssocID="{8C7DB049-F07E-4D6A-8826-A0225F6A82F1}" presName="parTxOnlySpace" presStyleCnt="0"/>
      <dgm:spPr/>
    </dgm:pt>
    <dgm:pt modelId="{7CEE2D0E-3B27-4CCA-8F76-130F63D90F4D}" type="pres">
      <dgm:prSet presAssocID="{219CCD63-B5C5-4056-8F2B-CCD8B872604D}" presName="parTxOnly" presStyleLbl="node1" presStyleIdx="3" presStyleCnt="5" custScaleX="96158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38262-7A86-4295-B5BD-22A0BECE6995}" type="pres">
      <dgm:prSet presAssocID="{542B9305-BC28-4BF1-8E45-5F531737E444}" presName="parTxOnlySpace" presStyleCnt="0"/>
      <dgm:spPr/>
    </dgm:pt>
    <dgm:pt modelId="{379F99D2-2400-4A0B-83FB-A777590805E0}" type="pres">
      <dgm:prSet presAssocID="{722F4A34-9E6B-41B1-AF8C-FE6923AF441F}" presName="parTxOnly" presStyleLbl="node1" presStyleIdx="4" presStyleCnt="5" custScaleX="130382" custLinFactNeighborX="-3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0D3E7F-8FD3-4F57-8F24-7238200490C5}" type="presOf" srcId="{722F4A34-9E6B-41B1-AF8C-FE6923AF441F}" destId="{379F99D2-2400-4A0B-83FB-A777590805E0}" srcOrd="0" destOrd="0" presId="urn:microsoft.com/office/officeart/2005/8/layout/chevron1"/>
    <dgm:cxn modelId="{EE819EF2-39A0-4811-90EE-49D64836910A}" type="presOf" srcId="{1F243F87-527E-453F-84B4-C0A7FF2714FB}" destId="{CC74B22F-509A-4266-A0A7-E341193CE548}" srcOrd="0" destOrd="0" presId="urn:microsoft.com/office/officeart/2005/8/layout/chevron1"/>
    <dgm:cxn modelId="{628FD34E-1271-4EB4-83C9-6E11C968DD45}" srcId="{552B4234-34D2-4E23-A5BD-78C3553E3708}" destId="{722F4A34-9E6B-41B1-AF8C-FE6923AF441F}" srcOrd="4" destOrd="0" parTransId="{FB9CDF9A-FF1E-45FB-94FC-FB522FB4FC74}" sibTransId="{D11498D7-F26D-4F58-8773-1D78ADB4C85C}"/>
    <dgm:cxn modelId="{EB82C687-977B-4300-B516-E89B0ED0DA25}" srcId="{552B4234-34D2-4E23-A5BD-78C3553E3708}" destId="{219CCD63-B5C5-4056-8F2B-CCD8B872604D}" srcOrd="3" destOrd="0" parTransId="{E74E05F3-0D4D-40E7-9C06-CE8A68604416}" sibTransId="{542B9305-BC28-4BF1-8E45-5F531737E444}"/>
    <dgm:cxn modelId="{276D8B51-0033-455C-9E36-DB96A0FEFDA5}" type="presOf" srcId="{73A6D635-0652-45CB-96B0-E08C395EE02C}" destId="{E7E977D1-620B-4876-A9BF-F50AA9F5A42A}" srcOrd="0" destOrd="0" presId="urn:microsoft.com/office/officeart/2005/8/layout/chevron1"/>
    <dgm:cxn modelId="{976CBB84-83E1-4EE9-B6C7-AEE68C540C3B}" type="presOf" srcId="{F2E1E22E-4D00-4BF3-B04D-28C3403FCC2A}" destId="{AA7007C5-D8E2-4E7C-B998-BAAEAB0AD41E}" srcOrd="0" destOrd="0" presId="urn:microsoft.com/office/officeart/2005/8/layout/chevron1"/>
    <dgm:cxn modelId="{573B2725-0AA1-488D-9D50-7F02C7EDDDCA}" srcId="{552B4234-34D2-4E23-A5BD-78C3553E3708}" destId="{1F243F87-527E-453F-84B4-C0A7FF2714FB}" srcOrd="1" destOrd="0" parTransId="{18E78A52-1349-463E-9593-5A772E3A865C}" sibTransId="{9235AF2A-9915-4E85-B14E-C020F7A14FBB}"/>
    <dgm:cxn modelId="{6CED5033-7720-4CF7-A7B5-41DAB97E4BBD}" type="presOf" srcId="{219CCD63-B5C5-4056-8F2B-CCD8B872604D}" destId="{7CEE2D0E-3B27-4CCA-8F76-130F63D90F4D}" srcOrd="0" destOrd="0" presId="urn:microsoft.com/office/officeart/2005/8/layout/chevron1"/>
    <dgm:cxn modelId="{2AF2C386-D403-47A6-9126-FB222F78CE3D}" type="presOf" srcId="{552B4234-34D2-4E23-A5BD-78C3553E3708}" destId="{FF5AA6B0-6FD7-4302-A3F6-98D1BD2AC301}" srcOrd="0" destOrd="0" presId="urn:microsoft.com/office/officeart/2005/8/layout/chevron1"/>
    <dgm:cxn modelId="{56DDD103-03E9-4562-8898-6B8440A8EC77}" srcId="{552B4234-34D2-4E23-A5BD-78C3553E3708}" destId="{73A6D635-0652-45CB-96B0-E08C395EE02C}" srcOrd="2" destOrd="0" parTransId="{47802A43-1D74-43BE-8843-90917C9A4D3C}" sibTransId="{8C7DB049-F07E-4D6A-8826-A0225F6A82F1}"/>
    <dgm:cxn modelId="{67F46D15-4845-4AA5-8942-725EB90E151C}" srcId="{552B4234-34D2-4E23-A5BD-78C3553E3708}" destId="{F2E1E22E-4D00-4BF3-B04D-28C3403FCC2A}" srcOrd="0" destOrd="0" parTransId="{256909DC-416E-4DAC-8DC0-D534915CC060}" sibTransId="{3DD86289-FC91-450E-9C9C-F41E60489B80}"/>
    <dgm:cxn modelId="{3CC18C65-2FA8-4921-A549-8A5FEFD63B52}" type="presParOf" srcId="{FF5AA6B0-6FD7-4302-A3F6-98D1BD2AC301}" destId="{AA7007C5-D8E2-4E7C-B998-BAAEAB0AD41E}" srcOrd="0" destOrd="0" presId="urn:microsoft.com/office/officeart/2005/8/layout/chevron1"/>
    <dgm:cxn modelId="{161DF24E-96DB-49A8-968F-6EF9E5058A10}" type="presParOf" srcId="{FF5AA6B0-6FD7-4302-A3F6-98D1BD2AC301}" destId="{BF6E6E42-7FC7-4C8A-A802-C7BE77F0A1BE}" srcOrd="1" destOrd="0" presId="urn:microsoft.com/office/officeart/2005/8/layout/chevron1"/>
    <dgm:cxn modelId="{3955F980-0885-4A59-9DD8-E515D9FEC916}" type="presParOf" srcId="{FF5AA6B0-6FD7-4302-A3F6-98D1BD2AC301}" destId="{CC74B22F-509A-4266-A0A7-E341193CE548}" srcOrd="2" destOrd="0" presId="urn:microsoft.com/office/officeart/2005/8/layout/chevron1"/>
    <dgm:cxn modelId="{C3F39D40-F904-4E7A-93BE-6F0EDA042D74}" type="presParOf" srcId="{FF5AA6B0-6FD7-4302-A3F6-98D1BD2AC301}" destId="{F0DC1479-EAC9-48CF-9452-8B71CBA61E5A}" srcOrd="3" destOrd="0" presId="urn:microsoft.com/office/officeart/2005/8/layout/chevron1"/>
    <dgm:cxn modelId="{5A9ACF74-C24E-44AC-82F9-C62A639DFBE1}" type="presParOf" srcId="{FF5AA6B0-6FD7-4302-A3F6-98D1BD2AC301}" destId="{E7E977D1-620B-4876-A9BF-F50AA9F5A42A}" srcOrd="4" destOrd="0" presId="urn:microsoft.com/office/officeart/2005/8/layout/chevron1"/>
    <dgm:cxn modelId="{EAC72154-71F8-4FD3-B0AA-7AB149A6CCCA}" type="presParOf" srcId="{FF5AA6B0-6FD7-4302-A3F6-98D1BD2AC301}" destId="{453563BF-8F63-4306-A1D5-9AE61AFF6228}" srcOrd="5" destOrd="0" presId="urn:microsoft.com/office/officeart/2005/8/layout/chevron1"/>
    <dgm:cxn modelId="{428DE291-ABE5-461A-AED1-A1D0CFC08DC1}" type="presParOf" srcId="{FF5AA6B0-6FD7-4302-A3F6-98D1BD2AC301}" destId="{7CEE2D0E-3B27-4CCA-8F76-130F63D90F4D}" srcOrd="6" destOrd="0" presId="urn:microsoft.com/office/officeart/2005/8/layout/chevron1"/>
    <dgm:cxn modelId="{C28C0663-B911-4205-8FA9-9CA3EDAEB1D0}" type="presParOf" srcId="{FF5AA6B0-6FD7-4302-A3F6-98D1BD2AC301}" destId="{AC038262-7A86-4295-B5BD-22A0BECE6995}" srcOrd="7" destOrd="0" presId="urn:microsoft.com/office/officeart/2005/8/layout/chevron1"/>
    <dgm:cxn modelId="{6671632E-E5DA-4CAC-B07A-1E2D51254EFD}" type="presParOf" srcId="{FF5AA6B0-6FD7-4302-A3F6-98D1BD2AC301}" destId="{379F99D2-2400-4A0B-83FB-A777590805E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668CE6-4A98-4A3D-B49E-16E516F48525}" type="doc">
      <dgm:prSet loTypeId="urn:microsoft.com/office/officeart/2005/8/layout/vList5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C628C2CF-BC5E-433E-9C47-0193CCCA537C}">
      <dgm:prSet phldrT="[文字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tx1"/>
            </a:gs>
          </a:gsLst>
        </a:gradFill>
      </dgm:spPr>
      <dgm:t>
        <a:bodyPr/>
        <a:lstStyle/>
        <a:p>
          <a:pPr algn="ctr"/>
          <a:r>
            <a:rPr lang="zh-TW" altLang="en-US" sz="2400" dirty="0"/>
            <a:t>搓手、按摩</a:t>
          </a:r>
        </a:p>
      </dgm:t>
    </dgm:pt>
    <dgm:pt modelId="{A9D19ED0-4C4E-4A45-B146-1732CE1D58D5}" type="par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FDA8BB49-2B0D-45ED-AE4C-0FEC5527FD27}" type="sib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A17F0249-5462-4EE1-830B-EAF2B8857CE8}">
      <dgm:prSet phldrT="[文字]" custT="1"/>
      <dgm:spPr>
        <a:solidFill>
          <a:srgbClr val="FFFFFF">
            <a:alpha val="89804"/>
          </a:srgbClr>
        </a:solidFill>
      </dgm:spPr>
      <dgm:t>
        <a:bodyPr/>
        <a:lstStyle/>
        <a:p>
          <a:pPr>
            <a:lnSpc>
              <a:spcPts val="2600"/>
            </a:lnSpc>
            <a:spcAft>
              <a:spcPts val="0"/>
            </a:spcAft>
          </a:pPr>
          <a:r>
            <a:rPr lang="zh-TW" altLang="en-US" sz="2000" dirty="0">
              <a:solidFill>
                <a:schemeClr val="bg1"/>
              </a:solidFill>
            </a:rPr>
            <a:t>兩手掌心搓熱。</a:t>
          </a:r>
        </a:p>
      </dgm:t>
    </dgm:pt>
    <dgm:pt modelId="{A4CA60FB-A105-471D-ACB8-61BD3506E194}" type="par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C2272C6F-E1F7-4B9D-85BA-2B3FE3F0A79F}" type="sib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B51F2F3F-964F-4E65-9AE2-6CB03CC5D0CF}">
      <dgm:prSet phldrT="[文字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tx1"/>
            </a:gs>
          </a:gsLst>
        </a:gradFill>
      </dgm:spPr>
      <dgm:t>
        <a:bodyPr/>
        <a:lstStyle/>
        <a:p>
          <a:pPr algn="ctr"/>
          <a:r>
            <a:rPr lang="zh-TW" altLang="en-US" sz="2400" dirty="0"/>
            <a:t>張開眼睛</a:t>
          </a:r>
        </a:p>
      </dgm:t>
    </dgm:pt>
    <dgm:pt modelId="{56F38768-FD05-4CA1-9786-F9F0FF802014}" type="parTrans" cxnId="{7CC3868F-45D3-46C0-A818-FA8ABDEF3BB3}">
      <dgm:prSet/>
      <dgm:spPr/>
      <dgm:t>
        <a:bodyPr/>
        <a:lstStyle/>
        <a:p>
          <a:endParaRPr lang="zh-TW" altLang="en-US"/>
        </a:p>
      </dgm:t>
    </dgm:pt>
    <dgm:pt modelId="{9591B82D-34EC-42FD-9E14-189909C1B4EB}" type="sibTrans" cxnId="{7CC3868F-45D3-46C0-A818-FA8ABDEF3BB3}">
      <dgm:prSet/>
      <dgm:spPr/>
      <dgm:t>
        <a:bodyPr/>
        <a:lstStyle/>
        <a:p>
          <a:endParaRPr lang="zh-TW" altLang="en-US"/>
        </a:p>
      </dgm:t>
    </dgm:pt>
    <dgm:pt modelId="{714FBD4E-A9F2-4307-A5D6-D46D0B7D6505}">
      <dgm:prSet phldrT="[文字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0"/>
        </a:gradFill>
      </dgm:spPr>
      <dgm:t>
        <a:bodyPr/>
        <a:lstStyle/>
        <a:p>
          <a:pPr>
            <a:lnSpc>
              <a:spcPts val="2600"/>
            </a:lnSpc>
            <a:spcAft>
              <a:spcPts val="0"/>
            </a:spcAft>
          </a:pPr>
          <a:r>
            <a:rPr lang="zh-TW" altLang="en-US" sz="2400" dirty="0">
              <a:solidFill>
                <a:schemeClr val="bg1"/>
              </a:solidFill>
            </a:rPr>
            <a:t>按摩</a:t>
          </a:r>
        </a:p>
      </dgm:t>
    </dgm:pt>
    <dgm:pt modelId="{F8FC7E27-9C93-4BB3-B32D-CFA08F25247C}" type="parTrans" cxnId="{9B3DFF3C-5B2D-46AF-9678-3155E2E67C92}">
      <dgm:prSet/>
      <dgm:spPr/>
      <dgm:t>
        <a:bodyPr/>
        <a:lstStyle/>
        <a:p>
          <a:endParaRPr lang="zh-TW" altLang="en-US"/>
        </a:p>
      </dgm:t>
    </dgm:pt>
    <dgm:pt modelId="{EFDDAB32-3B3A-419A-BCE1-C39F5D36B5C2}" type="sibTrans" cxnId="{9B3DFF3C-5B2D-46AF-9678-3155E2E67C92}">
      <dgm:prSet/>
      <dgm:spPr/>
      <dgm:t>
        <a:bodyPr/>
        <a:lstStyle/>
        <a:p>
          <a:endParaRPr lang="zh-TW" altLang="en-US"/>
        </a:p>
      </dgm:t>
    </dgm:pt>
    <dgm:pt modelId="{B45B21C6-830F-4CF4-9DD4-588AA34A8530}">
      <dgm:prSet phldrT="[文字]" custT="1"/>
      <dgm:spPr>
        <a:solidFill>
          <a:srgbClr val="FFFFFF">
            <a:alpha val="89804"/>
          </a:srgbClr>
        </a:solidFill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>
              <a:solidFill>
                <a:schemeClr val="bg1"/>
              </a:solidFill>
            </a:rPr>
            <a:t>眼角（手掌先輕敷雙眼）</a:t>
          </a:r>
        </a:p>
      </dgm:t>
    </dgm:pt>
    <dgm:pt modelId="{363860C8-E90A-4295-8448-4F1F4515AC34}" type="parTrans" cxnId="{9D657F7F-779F-4D64-9BA5-246C8A673AE2}">
      <dgm:prSet/>
      <dgm:spPr/>
      <dgm:t>
        <a:bodyPr/>
        <a:lstStyle/>
        <a:p>
          <a:endParaRPr lang="zh-TW" altLang="en-US"/>
        </a:p>
      </dgm:t>
    </dgm:pt>
    <dgm:pt modelId="{EFD027C5-4D5E-4A4E-9C66-72F4FFDC0E06}" type="sibTrans" cxnId="{9D657F7F-779F-4D64-9BA5-246C8A673AE2}">
      <dgm:prSet/>
      <dgm:spPr/>
      <dgm:t>
        <a:bodyPr/>
        <a:lstStyle/>
        <a:p>
          <a:endParaRPr lang="zh-TW" altLang="en-US"/>
        </a:p>
      </dgm:t>
    </dgm:pt>
    <dgm:pt modelId="{F699AF14-8D5D-42CD-939C-0BE2D2C4BD18}">
      <dgm:prSet custT="1"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>
              <a:solidFill>
                <a:schemeClr val="bg1"/>
              </a:solidFill>
            </a:rPr>
            <a:t>太陽穴、玉枕骨（後腦勺）</a:t>
          </a:r>
        </a:p>
      </dgm:t>
    </dgm:pt>
    <dgm:pt modelId="{A227BE9E-A6E1-4B20-B5E7-C6455BF0BCCA}" type="parTrans" cxnId="{E8632A14-C3BE-453E-8990-1F1CFD7B3605}">
      <dgm:prSet/>
      <dgm:spPr/>
      <dgm:t>
        <a:bodyPr/>
        <a:lstStyle/>
        <a:p>
          <a:endParaRPr lang="zh-TW" altLang="en-US"/>
        </a:p>
      </dgm:t>
    </dgm:pt>
    <dgm:pt modelId="{31610D1E-AEE7-44B4-BA71-731AD710AD52}" type="sibTrans" cxnId="{E8632A14-C3BE-453E-8990-1F1CFD7B3605}">
      <dgm:prSet/>
      <dgm:spPr/>
      <dgm:t>
        <a:bodyPr/>
        <a:lstStyle/>
        <a:p>
          <a:endParaRPr lang="zh-TW" altLang="en-US"/>
        </a:p>
      </dgm:t>
    </dgm:pt>
    <dgm:pt modelId="{BE7079BF-C1F2-42B8-95C5-C1D7E03A0822}">
      <dgm:prSet custT="1"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>
              <a:solidFill>
                <a:schemeClr val="bg1"/>
              </a:solidFill>
            </a:rPr>
            <a:t>命門（脊椎骨倒數第三、四節之間，督脈即中樞神經）</a:t>
          </a:r>
        </a:p>
      </dgm:t>
    </dgm:pt>
    <dgm:pt modelId="{5FA2C4CC-C127-4B2E-B061-B609511780B9}" type="parTrans" cxnId="{0B85E331-7AA2-493B-A5F0-7523A4561022}">
      <dgm:prSet/>
      <dgm:spPr/>
      <dgm:t>
        <a:bodyPr/>
        <a:lstStyle/>
        <a:p>
          <a:endParaRPr lang="zh-TW" altLang="en-US"/>
        </a:p>
      </dgm:t>
    </dgm:pt>
    <dgm:pt modelId="{F83FBBB7-7259-43D5-B9A4-48C64D0BA077}" type="sibTrans" cxnId="{0B85E331-7AA2-493B-A5F0-7523A4561022}">
      <dgm:prSet/>
      <dgm:spPr/>
      <dgm:t>
        <a:bodyPr/>
        <a:lstStyle/>
        <a:p>
          <a:endParaRPr lang="zh-TW" altLang="en-US"/>
        </a:p>
      </dgm:t>
    </dgm:pt>
    <dgm:pt modelId="{65365B9F-2ABE-44F6-A2EF-6362ABC15ADA}">
      <dgm:prSet custT="1"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>
              <a:solidFill>
                <a:schemeClr val="bg1"/>
              </a:solidFill>
            </a:rPr>
            <a:t>腰部、肩臂（肩到手指，先左手再右手）</a:t>
          </a:r>
        </a:p>
      </dgm:t>
    </dgm:pt>
    <dgm:pt modelId="{61816357-26F4-4EF4-A289-7B2DBC05D7D0}" type="parTrans" cxnId="{961022F0-CF58-4F64-8E09-D19AC6C4AFCC}">
      <dgm:prSet/>
      <dgm:spPr/>
      <dgm:t>
        <a:bodyPr/>
        <a:lstStyle/>
        <a:p>
          <a:endParaRPr lang="zh-TW" altLang="en-US"/>
        </a:p>
      </dgm:t>
    </dgm:pt>
    <dgm:pt modelId="{177BF7F8-2345-46C6-BE18-5819301A4329}" type="sibTrans" cxnId="{961022F0-CF58-4F64-8E09-D19AC6C4AFCC}">
      <dgm:prSet/>
      <dgm:spPr/>
      <dgm:t>
        <a:bodyPr/>
        <a:lstStyle/>
        <a:p>
          <a:endParaRPr lang="zh-TW" altLang="en-US"/>
        </a:p>
      </dgm:t>
    </dgm:pt>
    <dgm:pt modelId="{0FB42024-BF1C-476F-AB21-F206892DA4B5}">
      <dgm:prSet custT="1"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>
              <a:solidFill>
                <a:schemeClr val="bg1"/>
              </a:solidFill>
            </a:rPr>
            <a:t>膝蓋（兩腿先伸直後按摩，可避免關節炎）</a:t>
          </a:r>
        </a:p>
      </dgm:t>
    </dgm:pt>
    <dgm:pt modelId="{56F622FE-7106-4748-A6D0-914AD8144642}" type="parTrans" cxnId="{389DEB77-89D8-4DF0-ACB9-99564EFF3140}">
      <dgm:prSet/>
      <dgm:spPr/>
      <dgm:t>
        <a:bodyPr/>
        <a:lstStyle/>
        <a:p>
          <a:endParaRPr lang="zh-TW" altLang="en-US"/>
        </a:p>
      </dgm:t>
    </dgm:pt>
    <dgm:pt modelId="{CC23468E-4590-4130-988D-D9F570A0EF45}" type="sibTrans" cxnId="{389DEB77-89D8-4DF0-ACB9-99564EFF3140}">
      <dgm:prSet/>
      <dgm:spPr/>
      <dgm:t>
        <a:bodyPr/>
        <a:lstStyle/>
        <a:p>
          <a:endParaRPr lang="zh-TW" altLang="en-US"/>
        </a:p>
      </dgm:t>
    </dgm:pt>
    <dgm:pt modelId="{A604FD57-797E-4EDD-B623-726871E7CE79}">
      <dgm:prSet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dirty="0">
              <a:solidFill>
                <a:schemeClr val="bg1"/>
              </a:solidFill>
            </a:rPr>
            <a:t>扳腳</a:t>
          </a:r>
        </a:p>
      </dgm:t>
    </dgm:pt>
    <dgm:pt modelId="{98E2F352-992C-4732-8381-45DFCA7D8068}" type="parTrans" cxnId="{6AD97B02-EA0B-48ED-9FDD-94A31071DFDF}">
      <dgm:prSet/>
      <dgm:spPr/>
      <dgm:t>
        <a:bodyPr/>
        <a:lstStyle/>
        <a:p>
          <a:endParaRPr lang="zh-TW" altLang="en-US"/>
        </a:p>
      </dgm:t>
    </dgm:pt>
    <dgm:pt modelId="{F58F02D1-5968-44CF-813A-B7E33A83BA1C}" type="sibTrans" cxnId="{6AD97B02-EA0B-48ED-9FDD-94A31071DFDF}">
      <dgm:prSet/>
      <dgm:spPr/>
      <dgm:t>
        <a:bodyPr/>
        <a:lstStyle/>
        <a:p>
          <a:endParaRPr lang="zh-TW" altLang="en-US"/>
        </a:p>
      </dgm:t>
    </dgm:pt>
    <dgm:pt modelId="{D5542103-76EF-435D-A3EE-D0846BE24ECD}">
      <dgm:prSet custT="1"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>
              <a:solidFill>
                <a:schemeClr val="bg1"/>
              </a:solidFill>
            </a:rPr>
            <a:t>前胸（由上而下</a:t>
          </a:r>
          <a:r>
            <a:rPr lang="en-US" altLang="zh-TW" sz="2000" dirty="0">
              <a:solidFill>
                <a:schemeClr val="bg1"/>
              </a:solidFill>
            </a:rPr>
            <a:t>)</a:t>
          </a:r>
          <a:endParaRPr lang="zh-TW" altLang="en-US" sz="2000" dirty="0">
            <a:solidFill>
              <a:schemeClr val="bg1"/>
            </a:solidFill>
          </a:endParaRPr>
        </a:p>
      </dgm:t>
    </dgm:pt>
    <dgm:pt modelId="{03FB8324-56A8-417C-8FF7-E762912379FD}" type="parTrans" cxnId="{005077F4-AF5C-4928-9CD0-ED63735DB75A}">
      <dgm:prSet/>
      <dgm:spPr/>
      <dgm:t>
        <a:bodyPr/>
        <a:lstStyle/>
        <a:p>
          <a:endParaRPr lang="zh-TW" altLang="en-US"/>
        </a:p>
      </dgm:t>
    </dgm:pt>
    <dgm:pt modelId="{3696CCA6-092C-4ED7-AB50-1D15C17CE5C3}" type="sibTrans" cxnId="{005077F4-AF5C-4928-9CD0-ED63735DB75A}">
      <dgm:prSet/>
      <dgm:spPr/>
      <dgm:t>
        <a:bodyPr/>
        <a:lstStyle/>
        <a:p>
          <a:endParaRPr lang="zh-TW" altLang="en-US"/>
        </a:p>
      </dgm:t>
    </dgm:pt>
    <dgm:pt modelId="{7AFF9DF7-95C6-4C97-AE0B-6684C40684AF}" type="pres">
      <dgm:prSet presAssocID="{16668CE6-4A98-4A3D-B49E-16E516F485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24E0EE-92F9-4743-8D57-2B5F0109C99B}" type="pres">
      <dgm:prSet presAssocID="{B51F2F3F-964F-4E65-9AE2-6CB03CC5D0CF}" presName="linNode" presStyleCnt="0"/>
      <dgm:spPr/>
    </dgm:pt>
    <dgm:pt modelId="{CFFFB8A2-D05C-49A9-9FB3-DBFD68FC918F}" type="pres">
      <dgm:prSet presAssocID="{B51F2F3F-964F-4E65-9AE2-6CB03CC5D0CF}" presName="parentText" presStyleLbl="node1" presStyleIdx="0" presStyleCnt="4" custScaleX="249705" custScaleY="33935" custLinFactNeighborX="-1299" custLinFactNeighborY="-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93DE3D-BD9C-4CFB-BD9E-0BBA101EF5AF}" type="pres">
      <dgm:prSet presAssocID="{9591B82D-34EC-42FD-9E14-189909C1B4EB}" presName="sp" presStyleCnt="0"/>
      <dgm:spPr/>
    </dgm:pt>
    <dgm:pt modelId="{0225DADC-83AB-4B26-99C8-7F7895835A73}" type="pres">
      <dgm:prSet presAssocID="{C628C2CF-BC5E-433E-9C47-0193CCCA537C}" presName="linNode" presStyleCnt="0"/>
      <dgm:spPr/>
    </dgm:pt>
    <dgm:pt modelId="{04565962-3292-46C2-9DA8-ADF1EDCBE748}" type="pres">
      <dgm:prSet presAssocID="{C628C2CF-BC5E-433E-9C47-0193CCCA537C}" presName="parentText" presStyleLbl="node1" presStyleIdx="1" presStyleCnt="4" custScaleX="70838" custScaleY="36906" custLinFactNeighborX="-747" custLinFactNeighborY="35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80BDD-DE72-4471-BC95-0CF7DB37E566}" type="pres">
      <dgm:prSet presAssocID="{C628C2CF-BC5E-433E-9C47-0193CCCA537C}" presName="descendantText" presStyleLbl="alignAccFollowNode1" presStyleIdx="0" presStyleCnt="2" custScaleY="407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DB0EEB-347F-44B5-9DAA-9AE7BC85BA64}" type="pres">
      <dgm:prSet presAssocID="{FDA8BB49-2B0D-45ED-AE4C-0FEC5527FD27}" presName="sp" presStyleCnt="0"/>
      <dgm:spPr/>
    </dgm:pt>
    <dgm:pt modelId="{1B01FCE3-C572-49F0-ABDB-588B24F856A9}" type="pres">
      <dgm:prSet presAssocID="{714FBD4E-A9F2-4307-A5D6-D46D0B7D6505}" presName="linNode" presStyleCnt="0"/>
      <dgm:spPr/>
    </dgm:pt>
    <dgm:pt modelId="{89EA361E-D3D4-4144-B758-D7AC166C4813}" type="pres">
      <dgm:prSet presAssocID="{714FBD4E-A9F2-4307-A5D6-D46D0B7D6505}" presName="parentText" presStyleLbl="node1" presStyleIdx="2" presStyleCnt="4" custScaleX="70907" custScaleY="120530" custLinFactNeighborX="-73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E94158-2365-4E2A-A8A0-E29B53304C93}" type="pres">
      <dgm:prSet presAssocID="{714FBD4E-A9F2-4307-A5D6-D46D0B7D6505}" presName="descendantText" presStyleLbl="alignAccFollowNode1" presStyleIdx="1" presStyleCnt="2" custScaleY="1624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C0378C-5356-4DCB-9434-735BBD7C1C7C}" type="pres">
      <dgm:prSet presAssocID="{EFDDAB32-3B3A-419A-BCE1-C39F5D36B5C2}" presName="sp" presStyleCnt="0"/>
      <dgm:spPr/>
    </dgm:pt>
    <dgm:pt modelId="{0398E848-44D7-4CA6-90AA-23E176568074}" type="pres">
      <dgm:prSet presAssocID="{A604FD57-797E-4EDD-B623-726871E7CE79}" presName="linNode" presStyleCnt="0"/>
      <dgm:spPr/>
    </dgm:pt>
    <dgm:pt modelId="{747894E6-CC17-4C78-878B-FE9710DAF886}" type="pres">
      <dgm:prSet presAssocID="{A604FD57-797E-4EDD-B623-726871E7CE79}" presName="parentText" presStyleLbl="node1" presStyleIdx="3" presStyleCnt="4" custScaleX="249705" custScaleY="33547" custLinFactNeighborX="-1299" custLinFactNeighborY="-2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28D4E48-1114-4014-8325-2C2A73E70A7D}" type="presOf" srcId="{B51F2F3F-964F-4E65-9AE2-6CB03CC5D0CF}" destId="{CFFFB8A2-D05C-49A9-9FB3-DBFD68FC918F}" srcOrd="0" destOrd="0" presId="urn:microsoft.com/office/officeart/2005/8/layout/vList5"/>
    <dgm:cxn modelId="{02218BA2-C8F4-4657-8EFD-D373131BA2B2}" type="presOf" srcId="{BE7079BF-C1F2-42B8-95C5-C1D7E03A0822}" destId="{A4E94158-2365-4E2A-A8A0-E29B53304C93}" srcOrd="0" destOrd="3" presId="urn:microsoft.com/office/officeart/2005/8/layout/vList5"/>
    <dgm:cxn modelId="{389DEB77-89D8-4DF0-ACB9-99564EFF3140}" srcId="{714FBD4E-A9F2-4307-A5D6-D46D0B7D6505}" destId="{0FB42024-BF1C-476F-AB21-F206892DA4B5}" srcOrd="5" destOrd="0" parTransId="{56F622FE-7106-4748-A6D0-914AD8144642}" sibTransId="{CC23468E-4590-4130-988D-D9F570A0EF45}"/>
    <dgm:cxn modelId="{FA2B1E29-A5F7-415C-943F-989D0CCEA07B}" type="presOf" srcId="{A604FD57-797E-4EDD-B623-726871E7CE79}" destId="{747894E6-CC17-4C78-878B-FE9710DAF886}" srcOrd="0" destOrd="0" presId="urn:microsoft.com/office/officeart/2005/8/layout/vList5"/>
    <dgm:cxn modelId="{7CC3868F-45D3-46C0-A818-FA8ABDEF3BB3}" srcId="{16668CE6-4A98-4A3D-B49E-16E516F48525}" destId="{B51F2F3F-964F-4E65-9AE2-6CB03CC5D0CF}" srcOrd="0" destOrd="0" parTransId="{56F38768-FD05-4CA1-9786-F9F0FF802014}" sibTransId="{9591B82D-34EC-42FD-9E14-189909C1B4EB}"/>
    <dgm:cxn modelId="{0DB0CDCC-2984-48A3-BB05-D8EB5BDA2385}" type="presOf" srcId="{16668CE6-4A98-4A3D-B49E-16E516F48525}" destId="{7AFF9DF7-95C6-4C97-AE0B-6684C40684AF}" srcOrd="0" destOrd="0" presId="urn:microsoft.com/office/officeart/2005/8/layout/vList5"/>
    <dgm:cxn modelId="{DFA39696-D361-447A-96E3-668B5E070E05}" type="presOf" srcId="{B45B21C6-830F-4CF4-9DD4-588AA34A8530}" destId="{A4E94158-2365-4E2A-A8A0-E29B53304C93}" srcOrd="0" destOrd="0" presId="urn:microsoft.com/office/officeart/2005/8/layout/vList5"/>
    <dgm:cxn modelId="{85A79031-E9DF-44F8-9FB0-C3E0D99C1638}" srcId="{16668CE6-4A98-4A3D-B49E-16E516F48525}" destId="{C628C2CF-BC5E-433E-9C47-0193CCCA537C}" srcOrd="1" destOrd="0" parTransId="{A9D19ED0-4C4E-4A45-B146-1732CE1D58D5}" sibTransId="{FDA8BB49-2B0D-45ED-AE4C-0FEC5527FD27}"/>
    <dgm:cxn modelId="{0025C2CF-3E18-4184-9B22-2DD5F9674169}" type="presOf" srcId="{A17F0249-5462-4EE1-830B-EAF2B8857CE8}" destId="{B7380BDD-DE72-4471-BC95-0CF7DB37E566}" srcOrd="0" destOrd="0" presId="urn:microsoft.com/office/officeart/2005/8/layout/vList5"/>
    <dgm:cxn modelId="{9D657F7F-779F-4D64-9BA5-246C8A673AE2}" srcId="{714FBD4E-A9F2-4307-A5D6-D46D0B7D6505}" destId="{B45B21C6-830F-4CF4-9DD4-588AA34A8530}" srcOrd="0" destOrd="0" parTransId="{363860C8-E90A-4295-8448-4F1F4515AC34}" sibTransId="{EFD027C5-4D5E-4A4E-9C66-72F4FFDC0E06}"/>
    <dgm:cxn modelId="{D512CBA1-713A-463A-8084-F21316C587B3}" type="presOf" srcId="{714FBD4E-A9F2-4307-A5D6-D46D0B7D6505}" destId="{89EA361E-D3D4-4144-B758-D7AC166C4813}" srcOrd="0" destOrd="0" presId="urn:microsoft.com/office/officeart/2005/8/layout/vList5"/>
    <dgm:cxn modelId="{9B3DFF3C-5B2D-46AF-9678-3155E2E67C92}" srcId="{16668CE6-4A98-4A3D-B49E-16E516F48525}" destId="{714FBD4E-A9F2-4307-A5D6-D46D0B7D6505}" srcOrd="2" destOrd="0" parTransId="{F8FC7E27-9C93-4BB3-B32D-CFA08F25247C}" sibTransId="{EFDDAB32-3B3A-419A-BCE1-C39F5D36B5C2}"/>
    <dgm:cxn modelId="{DDAED60F-6190-45F2-98D2-051E7C42DEEB}" type="presOf" srcId="{F699AF14-8D5D-42CD-939C-0BE2D2C4BD18}" destId="{A4E94158-2365-4E2A-A8A0-E29B53304C93}" srcOrd="0" destOrd="1" presId="urn:microsoft.com/office/officeart/2005/8/layout/vList5"/>
    <dgm:cxn modelId="{EEC79081-F217-42E9-96C7-298B5273B0EF}" type="presOf" srcId="{D5542103-76EF-435D-A3EE-D0846BE24ECD}" destId="{A4E94158-2365-4E2A-A8A0-E29B53304C93}" srcOrd="0" destOrd="2" presId="urn:microsoft.com/office/officeart/2005/8/layout/vList5"/>
    <dgm:cxn modelId="{E8632A14-C3BE-453E-8990-1F1CFD7B3605}" srcId="{714FBD4E-A9F2-4307-A5D6-D46D0B7D6505}" destId="{F699AF14-8D5D-42CD-939C-0BE2D2C4BD18}" srcOrd="1" destOrd="0" parTransId="{A227BE9E-A6E1-4B20-B5E7-C6455BF0BCCA}" sibTransId="{31610D1E-AEE7-44B4-BA71-731AD710AD52}"/>
    <dgm:cxn modelId="{961022F0-CF58-4F64-8E09-D19AC6C4AFCC}" srcId="{714FBD4E-A9F2-4307-A5D6-D46D0B7D6505}" destId="{65365B9F-2ABE-44F6-A2EF-6362ABC15ADA}" srcOrd="4" destOrd="0" parTransId="{61816357-26F4-4EF4-A289-7B2DBC05D7D0}" sibTransId="{177BF7F8-2345-46C6-BE18-5819301A4329}"/>
    <dgm:cxn modelId="{005077F4-AF5C-4928-9CD0-ED63735DB75A}" srcId="{714FBD4E-A9F2-4307-A5D6-D46D0B7D6505}" destId="{D5542103-76EF-435D-A3EE-D0846BE24ECD}" srcOrd="2" destOrd="0" parTransId="{03FB8324-56A8-417C-8FF7-E762912379FD}" sibTransId="{3696CCA6-092C-4ED7-AB50-1D15C17CE5C3}"/>
    <dgm:cxn modelId="{D9BD7D0B-B004-4E59-9DD1-E8566BBEA313}" type="presOf" srcId="{0FB42024-BF1C-476F-AB21-F206892DA4B5}" destId="{A4E94158-2365-4E2A-A8A0-E29B53304C93}" srcOrd="0" destOrd="5" presId="urn:microsoft.com/office/officeart/2005/8/layout/vList5"/>
    <dgm:cxn modelId="{6AD97B02-EA0B-48ED-9FDD-94A31071DFDF}" srcId="{16668CE6-4A98-4A3D-B49E-16E516F48525}" destId="{A604FD57-797E-4EDD-B623-726871E7CE79}" srcOrd="3" destOrd="0" parTransId="{98E2F352-992C-4732-8381-45DFCA7D8068}" sibTransId="{F58F02D1-5968-44CF-813A-B7E33A83BA1C}"/>
    <dgm:cxn modelId="{BED85936-4C7F-4657-AE43-7C13757520AD}" srcId="{C628C2CF-BC5E-433E-9C47-0193CCCA537C}" destId="{A17F0249-5462-4EE1-830B-EAF2B8857CE8}" srcOrd="0" destOrd="0" parTransId="{A4CA60FB-A105-471D-ACB8-61BD3506E194}" sibTransId="{C2272C6F-E1F7-4B9D-85BA-2B3FE3F0A79F}"/>
    <dgm:cxn modelId="{77E7F6AB-DD4B-48B4-8E89-B45922C94904}" type="presOf" srcId="{C628C2CF-BC5E-433E-9C47-0193CCCA537C}" destId="{04565962-3292-46C2-9DA8-ADF1EDCBE748}" srcOrd="0" destOrd="0" presId="urn:microsoft.com/office/officeart/2005/8/layout/vList5"/>
    <dgm:cxn modelId="{0B85E331-7AA2-493B-A5F0-7523A4561022}" srcId="{714FBD4E-A9F2-4307-A5D6-D46D0B7D6505}" destId="{BE7079BF-C1F2-42B8-95C5-C1D7E03A0822}" srcOrd="3" destOrd="0" parTransId="{5FA2C4CC-C127-4B2E-B061-B609511780B9}" sibTransId="{F83FBBB7-7259-43D5-B9A4-48C64D0BA077}"/>
    <dgm:cxn modelId="{871BDE51-BEFB-439E-A19C-32127D098666}" type="presOf" srcId="{65365B9F-2ABE-44F6-A2EF-6362ABC15ADA}" destId="{A4E94158-2365-4E2A-A8A0-E29B53304C93}" srcOrd="0" destOrd="4" presId="urn:microsoft.com/office/officeart/2005/8/layout/vList5"/>
    <dgm:cxn modelId="{2CCCF164-ADFE-4759-9550-E9D8E752CB91}" type="presParOf" srcId="{7AFF9DF7-95C6-4C97-AE0B-6684C40684AF}" destId="{2024E0EE-92F9-4743-8D57-2B5F0109C99B}" srcOrd="0" destOrd="0" presId="urn:microsoft.com/office/officeart/2005/8/layout/vList5"/>
    <dgm:cxn modelId="{91AA8BDE-366E-490B-BDEA-E5C4A3FF033C}" type="presParOf" srcId="{2024E0EE-92F9-4743-8D57-2B5F0109C99B}" destId="{CFFFB8A2-D05C-49A9-9FB3-DBFD68FC918F}" srcOrd="0" destOrd="0" presId="urn:microsoft.com/office/officeart/2005/8/layout/vList5"/>
    <dgm:cxn modelId="{8352F503-1D59-4AAA-8256-5DB56A7458DA}" type="presParOf" srcId="{7AFF9DF7-95C6-4C97-AE0B-6684C40684AF}" destId="{4593DE3D-BD9C-4CFB-BD9E-0BBA101EF5AF}" srcOrd="1" destOrd="0" presId="urn:microsoft.com/office/officeart/2005/8/layout/vList5"/>
    <dgm:cxn modelId="{D8AF5C5F-57CD-4C20-8296-44D707BB2D22}" type="presParOf" srcId="{7AFF9DF7-95C6-4C97-AE0B-6684C40684AF}" destId="{0225DADC-83AB-4B26-99C8-7F7895835A73}" srcOrd="2" destOrd="0" presId="urn:microsoft.com/office/officeart/2005/8/layout/vList5"/>
    <dgm:cxn modelId="{9C731620-A566-46CA-82BE-8B5DF91F765D}" type="presParOf" srcId="{0225DADC-83AB-4B26-99C8-7F7895835A73}" destId="{04565962-3292-46C2-9DA8-ADF1EDCBE748}" srcOrd="0" destOrd="0" presId="urn:microsoft.com/office/officeart/2005/8/layout/vList5"/>
    <dgm:cxn modelId="{07E310D0-DF39-448F-97E3-DDFAE12163A8}" type="presParOf" srcId="{0225DADC-83AB-4B26-99C8-7F7895835A73}" destId="{B7380BDD-DE72-4471-BC95-0CF7DB37E566}" srcOrd="1" destOrd="0" presId="urn:microsoft.com/office/officeart/2005/8/layout/vList5"/>
    <dgm:cxn modelId="{D928E492-95B1-4AD0-8411-7D8DB8BE3C93}" type="presParOf" srcId="{7AFF9DF7-95C6-4C97-AE0B-6684C40684AF}" destId="{AADB0EEB-347F-44B5-9DAA-9AE7BC85BA64}" srcOrd="3" destOrd="0" presId="urn:microsoft.com/office/officeart/2005/8/layout/vList5"/>
    <dgm:cxn modelId="{F92740F1-F306-4EF9-A75A-95476E182717}" type="presParOf" srcId="{7AFF9DF7-95C6-4C97-AE0B-6684C40684AF}" destId="{1B01FCE3-C572-49F0-ABDB-588B24F856A9}" srcOrd="4" destOrd="0" presId="urn:microsoft.com/office/officeart/2005/8/layout/vList5"/>
    <dgm:cxn modelId="{3B004421-EFB4-4622-BBDE-016037A8D31F}" type="presParOf" srcId="{1B01FCE3-C572-49F0-ABDB-588B24F856A9}" destId="{89EA361E-D3D4-4144-B758-D7AC166C4813}" srcOrd="0" destOrd="0" presId="urn:microsoft.com/office/officeart/2005/8/layout/vList5"/>
    <dgm:cxn modelId="{0DAA7569-D501-4D36-9F06-6D2259FD9A46}" type="presParOf" srcId="{1B01FCE3-C572-49F0-ABDB-588B24F856A9}" destId="{A4E94158-2365-4E2A-A8A0-E29B53304C93}" srcOrd="1" destOrd="0" presId="urn:microsoft.com/office/officeart/2005/8/layout/vList5"/>
    <dgm:cxn modelId="{CC359151-EA4A-44D6-A7DB-80B4094A14CE}" type="presParOf" srcId="{7AFF9DF7-95C6-4C97-AE0B-6684C40684AF}" destId="{D3C0378C-5356-4DCB-9434-735BBD7C1C7C}" srcOrd="5" destOrd="0" presId="urn:microsoft.com/office/officeart/2005/8/layout/vList5"/>
    <dgm:cxn modelId="{C72931C1-E6A4-4376-9ECA-F0C282698FA8}" type="presParOf" srcId="{7AFF9DF7-95C6-4C97-AE0B-6684C40684AF}" destId="{0398E848-44D7-4CA6-90AA-23E176568074}" srcOrd="6" destOrd="0" presId="urn:microsoft.com/office/officeart/2005/8/layout/vList5"/>
    <dgm:cxn modelId="{B01C4144-C012-4FD5-A80B-69CE54AB2254}" type="presParOf" srcId="{0398E848-44D7-4CA6-90AA-23E176568074}" destId="{747894E6-CC17-4C78-878B-FE9710DAF88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B4234-34D2-4E23-A5BD-78C3553E37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E1E22E-4D00-4BF3-B04D-28C3403FCC2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20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6909DC-416E-4DAC-8DC0-D534915CC060}" type="par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D86289-FC91-450E-9C9C-F41E60489B80}" type="sib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243F87-527E-453F-84B4-C0A7FF2714FB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扳腳→收腿</a:t>
          </a:r>
          <a:endParaRPr lang="zh-TW" altLang="en-US" sz="14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E78A52-1349-463E-9593-5A772E3A865C}" type="par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35AF2A-9915-4E85-B14E-C020F7A14FBB}" type="sib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6D635-0652-45CB-96B0-E08C395EE02C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gm:t>
    </dgm:pt>
    <dgm:pt modelId="{47802A43-1D74-43BE-8843-90917C9A4D3C}" type="par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DB049-F07E-4D6A-8826-A0225F6A82F1}" type="sib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CCD63-B5C5-4056-8F2B-CCD8B872604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E05F3-0D4D-40E7-9C06-CE8A68604416}" type="par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B9305-BC28-4BF1-8E45-5F531737E444}" type="sib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2F4A34-9E6B-41B1-AF8C-FE6923AF441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CDF9A-FF1E-45FB-94FC-FB522FB4FC74}" type="par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1498D7-F26D-4F58-8773-1D78ADB4C85C}" type="sib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5AA6B0-6FD7-4302-A3F6-98D1BD2AC301}" type="pres">
      <dgm:prSet presAssocID="{552B4234-34D2-4E23-A5BD-78C3553E3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7007C5-D8E2-4E7C-B998-BAAEAB0AD41E}" type="pres">
      <dgm:prSet presAssocID="{F2E1E22E-4D00-4BF3-B04D-28C3403FCC2A}" presName="parTxOnly" presStyleLbl="node1" presStyleIdx="0" presStyleCnt="5" custScaleX="127710" custScaleY="106788" custLinFactNeighborX="7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E6E42-7FC7-4C8A-A802-C7BE77F0A1BE}" type="pres">
      <dgm:prSet presAssocID="{3DD86289-FC91-450E-9C9C-F41E60489B80}" presName="parTxOnlySpace" presStyleCnt="0"/>
      <dgm:spPr/>
    </dgm:pt>
    <dgm:pt modelId="{CC74B22F-509A-4266-A0A7-E341193CE548}" type="pres">
      <dgm:prSet presAssocID="{1F243F87-527E-453F-84B4-C0A7FF2714FB}" presName="parTxOnly" presStyleLbl="node1" presStyleIdx="1" presStyleCnt="5" custLinFactNeighborX="6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DC1479-EAC9-48CF-9452-8B71CBA61E5A}" type="pres">
      <dgm:prSet presAssocID="{9235AF2A-9915-4E85-B14E-C020F7A14FBB}" presName="parTxOnlySpace" presStyleCnt="0"/>
      <dgm:spPr/>
    </dgm:pt>
    <dgm:pt modelId="{E7E977D1-620B-4876-A9BF-F50AA9F5A42A}" type="pres">
      <dgm:prSet presAssocID="{73A6D635-0652-45CB-96B0-E08C395EE02C}" presName="parTxOnly" presStyleLbl="node1" presStyleIdx="2" presStyleCnt="5" custScaleX="113799" custLinFactNeighborX="36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563BF-8F63-4306-A1D5-9AE61AFF6228}" type="pres">
      <dgm:prSet presAssocID="{8C7DB049-F07E-4D6A-8826-A0225F6A82F1}" presName="parTxOnlySpace" presStyleCnt="0"/>
      <dgm:spPr/>
    </dgm:pt>
    <dgm:pt modelId="{7CEE2D0E-3B27-4CCA-8F76-130F63D90F4D}" type="pres">
      <dgm:prSet presAssocID="{219CCD63-B5C5-4056-8F2B-CCD8B872604D}" presName="parTxOnly" presStyleLbl="node1" presStyleIdx="3" presStyleCnt="5" custScaleX="96028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38262-7A86-4295-B5BD-22A0BECE6995}" type="pres">
      <dgm:prSet presAssocID="{542B9305-BC28-4BF1-8E45-5F531737E444}" presName="parTxOnlySpace" presStyleCnt="0"/>
      <dgm:spPr/>
    </dgm:pt>
    <dgm:pt modelId="{379F99D2-2400-4A0B-83FB-A777590805E0}" type="pres">
      <dgm:prSet presAssocID="{722F4A34-9E6B-41B1-AF8C-FE6923AF441F}" presName="parTxOnly" presStyleLbl="node1" presStyleIdx="4" presStyleCnt="5" custScaleX="120881" custLinFactNeighborX="-3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0D3E7F-8FD3-4F57-8F24-7238200490C5}" type="presOf" srcId="{722F4A34-9E6B-41B1-AF8C-FE6923AF441F}" destId="{379F99D2-2400-4A0B-83FB-A777590805E0}" srcOrd="0" destOrd="0" presId="urn:microsoft.com/office/officeart/2005/8/layout/chevron1"/>
    <dgm:cxn modelId="{EE819EF2-39A0-4811-90EE-49D64836910A}" type="presOf" srcId="{1F243F87-527E-453F-84B4-C0A7FF2714FB}" destId="{CC74B22F-509A-4266-A0A7-E341193CE548}" srcOrd="0" destOrd="0" presId="urn:microsoft.com/office/officeart/2005/8/layout/chevron1"/>
    <dgm:cxn modelId="{628FD34E-1271-4EB4-83C9-6E11C968DD45}" srcId="{552B4234-34D2-4E23-A5BD-78C3553E3708}" destId="{722F4A34-9E6B-41B1-AF8C-FE6923AF441F}" srcOrd="4" destOrd="0" parTransId="{FB9CDF9A-FF1E-45FB-94FC-FB522FB4FC74}" sibTransId="{D11498D7-F26D-4F58-8773-1D78ADB4C85C}"/>
    <dgm:cxn modelId="{EB82C687-977B-4300-B516-E89B0ED0DA25}" srcId="{552B4234-34D2-4E23-A5BD-78C3553E3708}" destId="{219CCD63-B5C5-4056-8F2B-CCD8B872604D}" srcOrd="3" destOrd="0" parTransId="{E74E05F3-0D4D-40E7-9C06-CE8A68604416}" sibTransId="{542B9305-BC28-4BF1-8E45-5F531737E444}"/>
    <dgm:cxn modelId="{276D8B51-0033-455C-9E36-DB96A0FEFDA5}" type="presOf" srcId="{73A6D635-0652-45CB-96B0-E08C395EE02C}" destId="{E7E977D1-620B-4876-A9BF-F50AA9F5A42A}" srcOrd="0" destOrd="0" presId="urn:microsoft.com/office/officeart/2005/8/layout/chevron1"/>
    <dgm:cxn modelId="{976CBB84-83E1-4EE9-B6C7-AEE68C540C3B}" type="presOf" srcId="{F2E1E22E-4D00-4BF3-B04D-28C3403FCC2A}" destId="{AA7007C5-D8E2-4E7C-B998-BAAEAB0AD41E}" srcOrd="0" destOrd="0" presId="urn:microsoft.com/office/officeart/2005/8/layout/chevron1"/>
    <dgm:cxn modelId="{573B2725-0AA1-488D-9D50-7F02C7EDDDCA}" srcId="{552B4234-34D2-4E23-A5BD-78C3553E3708}" destId="{1F243F87-527E-453F-84B4-C0A7FF2714FB}" srcOrd="1" destOrd="0" parTransId="{18E78A52-1349-463E-9593-5A772E3A865C}" sibTransId="{9235AF2A-9915-4E85-B14E-C020F7A14FBB}"/>
    <dgm:cxn modelId="{6CED5033-7720-4CF7-A7B5-41DAB97E4BBD}" type="presOf" srcId="{219CCD63-B5C5-4056-8F2B-CCD8B872604D}" destId="{7CEE2D0E-3B27-4CCA-8F76-130F63D90F4D}" srcOrd="0" destOrd="0" presId="urn:microsoft.com/office/officeart/2005/8/layout/chevron1"/>
    <dgm:cxn modelId="{2AF2C386-D403-47A6-9126-FB222F78CE3D}" type="presOf" srcId="{552B4234-34D2-4E23-A5BD-78C3553E3708}" destId="{FF5AA6B0-6FD7-4302-A3F6-98D1BD2AC301}" srcOrd="0" destOrd="0" presId="urn:microsoft.com/office/officeart/2005/8/layout/chevron1"/>
    <dgm:cxn modelId="{56DDD103-03E9-4562-8898-6B8440A8EC77}" srcId="{552B4234-34D2-4E23-A5BD-78C3553E3708}" destId="{73A6D635-0652-45CB-96B0-E08C395EE02C}" srcOrd="2" destOrd="0" parTransId="{47802A43-1D74-43BE-8843-90917C9A4D3C}" sibTransId="{8C7DB049-F07E-4D6A-8826-A0225F6A82F1}"/>
    <dgm:cxn modelId="{67F46D15-4845-4AA5-8942-725EB90E151C}" srcId="{552B4234-34D2-4E23-A5BD-78C3553E3708}" destId="{F2E1E22E-4D00-4BF3-B04D-28C3403FCC2A}" srcOrd="0" destOrd="0" parTransId="{256909DC-416E-4DAC-8DC0-D534915CC060}" sibTransId="{3DD86289-FC91-450E-9C9C-F41E60489B80}"/>
    <dgm:cxn modelId="{3CC18C65-2FA8-4921-A549-8A5FEFD63B52}" type="presParOf" srcId="{FF5AA6B0-6FD7-4302-A3F6-98D1BD2AC301}" destId="{AA7007C5-D8E2-4E7C-B998-BAAEAB0AD41E}" srcOrd="0" destOrd="0" presId="urn:microsoft.com/office/officeart/2005/8/layout/chevron1"/>
    <dgm:cxn modelId="{161DF24E-96DB-49A8-968F-6EF9E5058A10}" type="presParOf" srcId="{FF5AA6B0-6FD7-4302-A3F6-98D1BD2AC301}" destId="{BF6E6E42-7FC7-4C8A-A802-C7BE77F0A1BE}" srcOrd="1" destOrd="0" presId="urn:microsoft.com/office/officeart/2005/8/layout/chevron1"/>
    <dgm:cxn modelId="{3955F980-0885-4A59-9DD8-E515D9FEC916}" type="presParOf" srcId="{FF5AA6B0-6FD7-4302-A3F6-98D1BD2AC301}" destId="{CC74B22F-509A-4266-A0A7-E341193CE548}" srcOrd="2" destOrd="0" presId="urn:microsoft.com/office/officeart/2005/8/layout/chevron1"/>
    <dgm:cxn modelId="{C3F39D40-F904-4E7A-93BE-6F0EDA042D74}" type="presParOf" srcId="{FF5AA6B0-6FD7-4302-A3F6-98D1BD2AC301}" destId="{F0DC1479-EAC9-48CF-9452-8B71CBA61E5A}" srcOrd="3" destOrd="0" presId="urn:microsoft.com/office/officeart/2005/8/layout/chevron1"/>
    <dgm:cxn modelId="{5A9ACF74-C24E-44AC-82F9-C62A639DFBE1}" type="presParOf" srcId="{FF5AA6B0-6FD7-4302-A3F6-98D1BD2AC301}" destId="{E7E977D1-620B-4876-A9BF-F50AA9F5A42A}" srcOrd="4" destOrd="0" presId="urn:microsoft.com/office/officeart/2005/8/layout/chevron1"/>
    <dgm:cxn modelId="{EAC72154-71F8-4FD3-B0AA-7AB149A6CCCA}" type="presParOf" srcId="{FF5AA6B0-6FD7-4302-A3F6-98D1BD2AC301}" destId="{453563BF-8F63-4306-A1D5-9AE61AFF6228}" srcOrd="5" destOrd="0" presId="urn:microsoft.com/office/officeart/2005/8/layout/chevron1"/>
    <dgm:cxn modelId="{428DE291-ABE5-461A-AED1-A1D0CFC08DC1}" type="presParOf" srcId="{FF5AA6B0-6FD7-4302-A3F6-98D1BD2AC301}" destId="{7CEE2D0E-3B27-4CCA-8F76-130F63D90F4D}" srcOrd="6" destOrd="0" presId="urn:microsoft.com/office/officeart/2005/8/layout/chevron1"/>
    <dgm:cxn modelId="{C28C0663-B911-4205-8FA9-9CA3EDAEB1D0}" type="presParOf" srcId="{FF5AA6B0-6FD7-4302-A3F6-98D1BD2AC301}" destId="{AC038262-7A86-4295-B5BD-22A0BECE6995}" srcOrd="7" destOrd="0" presId="urn:microsoft.com/office/officeart/2005/8/layout/chevron1"/>
    <dgm:cxn modelId="{6671632E-E5DA-4CAC-B07A-1E2D51254EFD}" type="presParOf" srcId="{FF5AA6B0-6FD7-4302-A3F6-98D1BD2AC301}" destId="{379F99D2-2400-4A0B-83FB-A777590805E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B4234-34D2-4E23-A5BD-78C3553E37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E1E22E-4D00-4BF3-B04D-28C3403FCC2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6909DC-416E-4DAC-8DC0-D534915CC060}" type="par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D86289-FC91-450E-9C9C-F41E60489B80}" type="sib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243F87-527E-453F-84B4-C0A7FF2714FB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→收腿</a:t>
          </a:r>
          <a:endParaRPr lang="zh-TW" altLang="en-US" sz="14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E78A52-1349-463E-9593-5A772E3A865C}" type="par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35AF2A-9915-4E85-B14E-C020F7A14FBB}" type="sib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6D635-0652-45CB-96B0-E08C395EE02C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gm:t>
    </dgm:pt>
    <dgm:pt modelId="{47802A43-1D74-43BE-8843-90917C9A4D3C}" type="par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DB049-F07E-4D6A-8826-A0225F6A82F1}" type="sib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CCD63-B5C5-4056-8F2B-CCD8B872604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E05F3-0D4D-40E7-9C06-CE8A68604416}" type="par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B9305-BC28-4BF1-8E45-5F531737E444}" type="sib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2F4A34-9E6B-41B1-AF8C-FE6923AF441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CDF9A-FF1E-45FB-94FC-FB522FB4FC74}" type="par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1498D7-F26D-4F58-8773-1D78ADB4C85C}" type="sib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5AA6B0-6FD7-4302-A3F6-98D1BD2AC301}" type="pres">
      <dgm:prSet presAssocID="{552B4234-34D2-4E23-A5BD-78C3553E3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7007C5-D8E2-4E7C-B998-BAAEAB0AD41E}" type="pres">
      <dgm:prSet presAssocID="{F2E1E22E-4D00-4BF3-B04D-28C3403FCC2A}" presName="parTxOnly" presStyleLbl="node1" presStyleIdx="0" presStyleCnt="5" custScaleX="100164" custLinFactNeighborX="7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E6E42-7FC7-4C8A-A802-C7BE77F0A1BE}" type="pres">
      <dgm:prSet presAssocID="{3DD86289-FC91-450E-9C9C-F41E60489B80}" presName="parTxOnlySpace" presStyleCnt="0"/>
      <dgm:spPr/>
    </dgm:pt>
    <dgm:pt modelId="{CC74B22F-509A-4266-A0A7-E341193CE548}" type="pres">
      <dgm:prSet presAssocID="{1F243F87-527E-453F-84B4-C0A7FF2714FB}" presName="parTxOnly" presStyleLbl="node1" presStyleIdx="1" presStyleCnt="5" custScaleX="110661" custLinFactNeighborX="6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DC1479-EAC9-48CF-9452-8B71CBA61E5A}" type="pres">
      <dgm:prSet presAssocID="{9235AF2A-9915-4E85-B14E-C020F7A14FBB}" presName="parTxOnlySpace" presStyleCnt="0"/>
      <dgm:spPr/>
    </dgm:pt>
    <dgm:pt modelId="{E7E977D1-620B-4876-A9BF-F50AA9F5A42A}" type="pres">
      <dgm:prSet presAssocID="{73A6D635-0652-45CB-96B0-E08C395EE02C}" presName="parTxOnly" presStyleLbl="node1" presStyleIdx="2" presStyleCnt="5" custScaleX="113799" custLinFactNeighborX="36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563BF-8F63-4306-A1D5-9AE61AFF6228}" type="pres">
      <dgm:prSet presAssocID="{8C7DB049-F07E-4D6A-8826-A0225F6A82F1}" presName="parTxOnlySpace" presStyleCnt="0"/>
      <dgm:spPr/>
    </dgm:pt>
    <dgm:pt modelId="{7CEE2D0E-3B27-4CCA-8F76-130F63D90F4D}" type="pres">
      <dgm:prSet presAssocID="{219CCD63-B5C5-4056-8F2B-CCD8B872604D}" presName="parTxOnly" presStyleLbl="node1" presStyleIdx="3" presStyleCnt="5" custScaleX="96028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38262-7A86-4295-B5BD-22A0BECE6995}" type="pres">
      <dgm:prSet presAssocID="{542B9305-BC28-4BF1-8E45-5F531737E444}" presName="parTxOnlySpace" presStyleCnt="0"/>
      <dgm:spPr/>
    </dgm:pt>
    <dgm:pt modelId="{379F99D2-2400-4A0B-83FB-A777590805E0}" type="pres">
      <dgm:prSet presAssocID="{722F4A34-9E6B-41B1-AF8C-FE6923AF441F}" presName="parTxOnly" presStyleLbl="node1" presStyleIdx="4" presStyleCnt="5" custScaleX="120881" custLinFactNeighborX="-3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0D3E7F-8FD3-4F57-8F24-7238200490C5}" type="presOf" srcId="{722F4A34-9E6B-41B1-AF8C-FE6923AF441F}" destId="{379F99D2-2400-4A0B-83FB-A777590805E0}" srcOrd="0" destOrd="0" presId="urn:microsoft.com/office/officeart/2005/8/layout/chevron1"/>
    <dgm:cxn modelId="{EE819EF2-39A0-4811-90EE-49D64836910A}" type="presOf" srcId="{1F243F87-527E-453F-84B4-C0A7FF2714FB}" destId="{CC74B22F-509A-4266-A0A7-E341193CE548}" srcOrd="0" destOrd="0" presId="urn:microsoft.com/office/officeart/2005/8/layout/chevron1"/>
    <dgm:cxn modelId="{628FD34E-1271-4EB4-83C9-6E11C968DD45}" srcId="{552B4234-34D2-4E23-A5BD-78C3553E3708}" destId="{722F4A34-9E6B-41B1-AF8C-FE6923AF441F}" srcOrd="4" destOrd="0" parTransId="{FB9CDF9A-FF1E-45FB-94FC-FB522FB4FC74}" sibTransId="{D11498D7-F26D-4F58-8773-1D78ADB4C85C}"/>
    <dgm:cxn modelId="{EB82C687-977B-4300-B516-E89B0ED0DA25}" srcId="{552B4234-34D2-4E23-A5BD-78C3553E3708}" destId="{219CCD63-B5C5-4056-8F2B-CCD8B872604D}" srcOrd="3" destOrd="0" parTransId="{E74E05F3-0D4D-40E7-9C06-CE8A68604416}" sibTransId="{542B9305-BC28-4BF1-8E45-5F531737E444}"/>
    <dgm:cxn modelId="{276D8B51-0033-455C-9E36-DB96A0FEFDA5}" type="presOf" srcId="{73A6D635-0652-45CB-96B0-E08C395EE02C}" destId="{E7E977D1-620B-4876-A9BF-F50AA9F5A42A}" srcOrd="0" destOrd="0" presId="urn:microsoft.com/office/officeart/2005/8/layout/chevron1"/>
    <dgm:cxn modelId="{976CBB84-83E1-4EE9-B6C7-AEE68C540C3B}" type="presOf" srcId="{F2E1E22E-4D00-4BF3-B04D-28C3403FCC2A}" destId="{AA7007C5-D8E2-4E7C-B998-BAAEAB0AD41E}" srcOrd="0" destOrd="0" presId="urn:microsoft.com/office/officeart/2005/8/layout/chevron1"/>
    <dgm:cxn modelId="{573B2725-0AA1-488D-9D50-7F02C7EDDDCA}" srcId="{552B4234-34D2-4E23-A5BD-78C3553E3708}" destId="{1F243F87-527E-453F-84B4-C0A7FF2714FB}" srcOrd="1" destOrd="0" parTransId="{18E78A52-1349-463E-9593-5A772E3A865C}" sibTransId="{9235AF2A-9915-4E85-B14E-C020F7A14FBB}"/>
    <dgm:cxn modelId="{6CED5033-7720-4CF7-A7B5-41DAB97E4BBD}" type="presOf" srcId="{219CCD63-B5C5-4056-8F2B-CCD8B872604D}" destId="{7CEE2D0E-3B27-4CCA-8F76-130F63D90F4D}" srcOrd="0" destOrd="0" presId="urn:microsoft.com/office/officeart/2005/8/layout/chevron1"/>
    <dgm:cxn modelId="{2AF2C386-D403-47A6-9126-FB222F78CE3D}" type="presOf" srcId="{552B4234-34D2-4E23-A5BD-78C3553E3708}" destId="{FF5AA6B0-6FD7-4302-A3F6-98D1BD2AC301}" srcOrd="0" destOrd="0" presId="urn:microsoft.com/office/officeart/2005/8/layout/chevron1"/>
    <dgm:cxn modelId="{56DDD103-03E9-4562-8898-6B8440A8EC77}" srcId="{552B4234-34D2-4E23-A5BD-78C3553E3708}" destId="{73A6D635-0652-45CB-96B0-E08C395EE02C}" srcOrd="2" destOrd="0" parTransId="{47802A43-1D74-43BE-8843-90917C9A4D3C}" sibTransId="{8C7DB049-F07E-4D6A-8826-A0225F6A82F1}"/>
    <dgm:cxn modelId="{67F46D15-4845-4AA5-8942-725EB90E151C}" srcId="{552B4234-34D2-4E23-A5BD-78C3553E3708}" destId="{F2E1E22E-4D00-4BF3-B04D-28C3403FCC2A}" srcOrd="0" destOrd="0" parTransId="{256909DC-416E-4DAC-8DC0-D534915CC060}" sibTransId="{3DD86289-FC91-450E-9C9C-F41E60489B80}"/>
    <dgm:cxn modelId="{3CC18C65-2FA8-4921-A549-8A5FEFD63B52}" type="presParOf" srcId="{FF5AA6B0-6FD7-4302-A3F6-98D1BD2AC301}" destId="{AA7007C5-D8E2-4E7C-B998-BAAEAB0AD41E}" srcOrd="0" destOrd="0" presId="urn:microsoft.com/office/officeart/2005/8/layout/chevron1"/>
    <dgm:cxn modelId="{161DF24E-96DB-49A8-968F-6EF9E5058A10}" type="presParOf" srcId="{FF5AA6B0-6FD7-4302-A3F6-98D1BD2AC301}" destId="{BF6E6E42-7FC7-4C8A-A802-C7BE77F0A1BE}" srcOrd="1" destOrd="0" presId="urn:microsoft.com/office/officeart/2005/8/layout/chevron1"/>
    <dgm:cxn modelId="{3955F980-0885-4A59-9DD8-E515D9FEC916}" type="presParOf" srcId="{FF5AA6B0-6FD7-4302-A3F6-98D1BD2AC301}" destId="{CC74B22F-509A-4266-A0A7-E341193CE548}" srcOrd="2" destOrd="0" presId="urn:microsoft.com/office/officeart/2005/8/layout/chevron1"/>
    <dgm:cxn modelId="{C3F39D40-F904-4E7A-93BE-6F0EDA042D74}" type="presParOf" srcId="{FF5AA6B0-6FD7-4302-A3F6-98D1BD2AC301}" destId="{F0DC1479-EAC9-48CF-9452-8B71CBA61E5A}" srcOrd="3" destOrd="0" presId="urn:microsoft.com/office/officeart/2005/8/layout/chevron1"/>
    <dgm:cxn modelId="{5A9ACF74-C24E-44AC-82F9-C62A639DFBE1}" type="presParOf" srcId="{FF5AA6B0-6FD7-4302-A3F6-98D1BD2AC301}" destId="{E7E977D1-620B-4876-A9BF-F50AA9F5A42A}" srcOrd="4" destOrd="0" presId="urn:microsoft.com/office/officeart/2005/8/layout/chevron1"/>
    <dgm:cxn modelId="{EAC72154-71F8-4FD3-B0AA-7AB149A6CCCA}" type="presParOf" srcId="{FF5AA6B0-6FD7-4302-A3F6-98D1BD2AC301}" destId="{453563BF-8F63-4306-A1D5-9AE61AFF6228}" srcOrd="5" destOrd="0" presId="urn:microsoft.com/office/officeart/2005/8/layout/chevron1"/>
    <dgm:cxn modelId="{428DE291-ABE5-461A-AED1-A1D0CFC08DC1}" type="presParOf" srcId="{FF5AA6B0-6FD7-4302-A3F6-98D1BD2AC301}" destId="{7CEE2D0E-3B27-4CCA-8F76-130F63D90F4D}" srcOrd="6" destOrd="0" presId="urn:microsoft.com/office/officeart/2005/8/layout/chevron1"/>
    <dgm:cxn modelId="{C28C0663-B911-4205-8FA9-9CA3EDAEB1D0}" type="presParOf" srcId="{FF5AA6B0-6FD7-4302-A3F6-98D1BD2AC301}" destId="{AC038262-7A86-4295-B5BD-22A0BECE6995}" srcOrd="7" destOrd="0" presId="urn:microsoft.com/office/officeart/2005/8/layout/chevron1"/>
    <dgm:cxn modelId="{6671632E-E5DA-4CAC-B07A-1E2D51254EFD}" type="presParOf" srcId="{FF5AA6B0-6FD7-4302-A3F6-98D1BD2AC301}" destId="{379F99D2-2400-4A0B-83FB-A777590805E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68CE6-4A98-4A3D-B49E-16E516F48525}" type="doc">
      <dgm:prSet loTypeId="urn:microsoft.com/office/officeart/2005/8/layout/vList5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C628C2CF-BC5E-433E-9C47-0193CCCA537C}">
      <dgm:prSet phldrT="[文字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/>
          <a:r>
            <a:rPr lang="zh-TW" altLang="en-US" sz="2400" dirty="0"/>
            <a:t>上坐</a:t>
          </a:r>
          <a:r>
            <a:rPr lang="en-US" altLang="zh-TW" sz="2400" dirty="0"/>
            <a:t>-</a:t>
          </a:r>
          <a:r>
            <a:rPr lang="zh-TW" altLang="zh-TW" sz="2400" dirty="0"/>
            <a:t>腿伸直，腳跟着地</a:t>
          </a:r>
          <a:endParaRPr lang="zh-TW" altLang="en-US" sz="2400" dirty="0"/>
        </a:p>
      </dgm:t>
    </dgm:pt>
    <dgm:pt modelId="{A9D19ED0-4C4E-4A45-B146-1732CE1D58D5}" type="par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FDA8BB49-2B0D-45ED-AE4C-0FEC5527FD27}" type="sib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A17F0249-5462-4EE1-830B-EAF2B8857CE8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bg1"/>
              </a:solidFill>
            </a:rPr>
            <a:t>臀部的三分之一至二分之一坐在坐墊或椅子上</a:t>
          </a:r>
        </a:p>
      </dgm:t>
    </dgm:pt>
    <dgm:pt modelId="{A4CA60FB-A105-471D-ACB8-61BD3506E194}" type="par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C2272C6F-E1F7-4B9D-85BA-2B3FE3F0A79F}" type="sib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1191784B-BF10-4110-9A7F-19BBA6C2D3CE}">
      <dgm:prSet phldrT="[文字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9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zh-TW" altLang="en-US" sz="2400" dirty="0"/>
            <a:t>雙手放在膝蓋上</a:t>
          </a:r>
          <a:r>
            <a:rPr lang="en-US" altLang="zh-TW" sz="2400" dirty="0"/>
            <a:t/>
          </a:r>
          <a:br>
            <a:rPr lang="en-US" altLang="zh-TW" sz="2400" dirty="0"/>
          </a:br>
          <a:r>
            <a:rPr lang="zh-TW" altLang="en-US" sz="2400" dirty="0"/>
            <a:t>兩腳掌用力往後扳</a:t>
          </a:r>
        </a:p>
      </dgm:t>
    </dgm:pt>
    <dgm:pt modelId="{C4D250E2-950C-4026-BC9D-6FB9421048C1}" type="parTrans" cxnId="{0DDC3305-F7B6-4A3E-8D67-348FE8A77E13}">
      <dgm:prSet/>
      <dgm:spPr/>
      <dgm:t>
        <a:bodyPr/>
        <a:lstStyle/>
        <a:p>
          <a:endParaRPr lang="zh-TW" altLang="en-US" sz="1600"/>
        </a:p>
      </dgm:t>
    </dgm:pt>
    <dgm:pt modelId="{2425B3AD-8134-4A48-89BC-73CE9DA883CC}" type="sibTrans" cxnId="{0DDC3305-F7B6-4A3E-8D67-348FE8A77E13}">
      <dgm:prSet/>
      <dgm:spPr/>
      <dgm:t>
        <a:bodyPr/>
        <a:lstStyle/>
        <a:p>
          <a:endParaRPr lang="zh-TW" altLang="en-US" sz="1600"/>
        </a:p>
      </dgm:t>
    </dgm:pt>
    <dgm:pt modelId="{56D4B91D-B7AA-4D60-B706-84DF6ABAEA70}">
      <dgm:prSet phldrT="[文字]" custT="1"/>
      <dgm:spPr/>
      <dgm:t>
        <a:bodyPr/>
        <a:lstStyle/>
        <a:p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大小腿是放鬆的，使中樞神經柔軟，久之有彈性，陰、濁之氣由頭到腳透過腳ㄚ或湧泉穴排出</a:t>
          </a:r>
        </a:p>
      </dgm:t>
    </dgm:pt>
    <dgm:pt modelId="{9AC18092-1195-4EA6-B1F9-B76A2F0395DB}" type="parTrans" cxnId="{F72FCC08-34FB-40C8-A019-7D37A6541A67}">
      <dgm:prSet/>
      <dgm:spPr/>
      <dgm:t>
        <a:bodyPr/>
        <a:lstStyle/>
        <a:p>
          <a:endParaRPr lang="zh-TW" altLang="en-US" sz="1600"/>
        </a:p>
      </dgm:t>
    </dgm:pt>
    <dgm:pt modelId="{1F63824A-D173-428D-AA24-910A87FD6B73}" type="sibTrans" cxnId="{F72FCC08-34FB-40C8-A019-7D37A6541A67}">
      <dgm:prSet/>
      <dgm:spPr/>
      <dgm:t>
        <a:bodyPr/>
        <a:lstStyle/>
        <a:p>
          <a:endParaRPr lang="zh-TW" altLang="en-US" sz="1600"/>
        </a:p>
      </dgm:t>
    </dgm:pt>
    <dgm:pt modelId="{FF2D0F99-45E5-46BB-9EB0-1E8CB0439497}">
      <dgm:prSet phldrT="[文字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zh-TW" altLang="en-US" sz="2400" dirty="0"/>
            <a:t>雙眼看兩腳大拇指</a:t>
          </a:r>
          <a:r>
            <a:rPr lang="en-US" altLang="zh-TW" sz="2400" dirty="0"/>
            <a:t/>
          </a:r>
          <a:br>
            <a:rPr lang="en-US" altLang="zh-TW" sz="2400" dirty="0"/>
          </a:br>
          <a:r>
            <a:rPr lang="zh-TW" altLang="en-US" sz="2400" dirty="0"/>
            <a:t>上半身挺直</a:t>
          </a:r>
        </a:p>
      </dgm:t>
    </dgm:pt>
    <dgm:pt modelId="{237FE8DE-3E1D-410C-AC39-2925FBBB4746}" type="parTrans" cxnId="{6F83D84F-55ED-4B51-ADE6-DE120238A0A4}">
      <dgm:prSet/>
      <dgm:spPr/>
      <dgm:t>
        <a:bodyPr/>
        <a:lstStyle/>
        <a:p>
          <a:endParaRPr lang="zh-TW" altLang="en-US" sz="1600"/>
        </a:p>
      </dgm:t>
    </dgm:pt>
    <dgm:pt modelId="{6E331BBD-AD48-40A5-BE5B-206B67BBA150}" type="sibTrans" cxnId="{6F83D84F-55ED-4B51-ADE6-DE120238A0A4}">
      <dgm:prSet/>
      <dgm:spPr/>
      <dgm:t>
        <a:bodyPr/>
        <a:lstStyle/>
        <a:p>
          <a:endParaRPr lang="zh-TW" altLang="en-US" sz="1600"/>
        </a:p>
      </dgm:t>
    </dgm:pt>
    <dgm:pt modelId="{DD3D7E33-437C-444B-ABA0-796DF1D6A767}">
      <dgm:prSet phldrT="[文字]" custT="1"/>
      <dgm:spPr/>
      <dgm:t>
        <a:bodyPr/>
        <a:lstStyle/>
        <a:p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精神集中，即心內攝，內歛</a:t>
          </a:r>
        </a:p>
      </dgm:t>
    </dgm:pt>
    <dgm:pt modelId="{F0462A43-69A8-4D36-9E45-217B40A729E9}" type="parTrans" cxnId="{78584B62-35DB-4363-917B-21EA5D9084C6}">
      <dgm:prSet/>
      <dgm:spPr/>
      <dgm:t>
        <a:bodyPr/>
        <a:lstStyle/>
        <a:p>
          <a:endParaRPr lang="zh-TW" altLang="en-US" sz="1600"/>
        </a:p>
      </dgm:t>
    </dgm:pt>
    <dgm:pt modelId="{9ED33556-8304-41E6-A800-7942F64CF97D}" type="sibTrans" cxnId="{78584B62-35DB-4363-917B-21EA5D9084C6}">
      <dgm:prSet/>
      <dgm:spPr/>
      <dgm:t>
        <a:bodyPr/>
        <a:lstStyle/>
        <a:p>
          <a:endParaRPr lang="zh-TW" altLang="en-US" sz="1600"/>
        </a:p>
      </dgm:t>
    </dgm:pt>
    <dgm:pt modelId="{41ECC10D-1FAB-4898-8F09-A35089F06579}">
      <dgm:prSet phldrT="[文字]"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zh-TW" altLang="en-US" sz="2400" dirty="0"/>
            <a:t>默唸廿字真言</a:t>
          </a:r>
        </a:p>
      </dgm:t>
    </dgm:pt>
    <dgm:pt modelId="{F5B3FAD8-4461-424E-8ECB-17BFB6442661}" type="parTrans" cxnId="{4065722F-E676-473A-9172-EBB4CDF9CCBC}">
      <dgm:prSet/>
      <dgm:spPr/>
      <dgm:t>
        <a:bodyPr/>
        <a:lstStyle/>
        <a:p>
          <a:endParaRPr lang="zh-TW" altLang="en-US" sz="1600"/>
        </a:p>
      </dgm:t>
    </dgm:pt>
    <dgm:pt modelId="{7499D438-E9E1-4EA1-96A6-51DA4A196B0B}" type="sibTrans" cxnId="{4065722F-E676-473A-9172-EBB4CDF9CCBC}">
      <dgm:prSet/>
      <dgm:spPr/>
      <dgm:t>
        <a:bodyPr/>
        <a:lstStyle/>
        <a:p>
          <a:endParaRPr lang="zh-TW" altLang="en-US" sz="1600"/>
        </a:p>
      </dgm:t>
    </dgm:pt>
    <dgm:pt modelId="{E356D122-214F-409B-B139-F6C7110522D7}">
      <dgm:prSet phldrT="[文字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請唸三、五、七、九遍</a:t>
          </a:r>
        </a:p>
      </dgm:t>
    </dgm:pt>
    <dgm:pt modelId="{43232A5D-97F6-4795-98B3-13027DED7CE7}" type="parTrans" cxnId="{A7C656BA-ECCB-40A0-84D6-14878FAAAC79}">
      <dgm:prSet/>
      <dgm:spPr/>
      <dgm:t>
        <a:bodyPr/>
        <a:lstStyle/>
        <a:p>
          <a:endParaRPr lang="zh-TW" altLang="en-US" sz="1600"/>
        </a:p>
      </dgm:t>
    </dgm:pt>
    <dgm:pt modelId="{77D25457-EA72-4FF2-BCE1-58E45543C684}" type="sibTrans" cxnId="{A7C656BA-ECCB-40A0-84D6-14878FAAAC79}">
      <dgm:prSet/>
      <dgm:spPr/>
      <dgm:t>
        <a:bodyPr/>
        <a:lstStyle/>
        <a:p>
          <a:endParaRPr lang="zh-TW" altLang="en-US" sz="1600"/>
        </a:p>
      </dgm:t>
    </dgm:pt>
    <dgm:pt modelId="{7AFF9DF7-95C6-4C97-AE0B-6684C40684AF}" type="pres">
      <dgm:prSet presAssocID="{16668CE6-4A98-4A3D-B49E-16E516F485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25DADC-83AB-4B26-99C8-7F7895835A73}" type="pres">
      <dgm:prSet presAssocID="{C628C2CF-BC5E-433E-9C47-0193CCCA537C}" presName="linNode" presStyleCnt="0"/>
      <dgm:spPr/>
    </dgm:pt>
    <dgm:pt modelId="{04565962-3292-46C2-9DA8-ADF1EDCBE748}" type="pres">
      <dgm:prSet presAssocID="{C628C2CF-BC5E-433E-9C47-0193CCCA537C}" presName="parentText" presStyleLbl="node1" presStyleIdx="0" presStyleCnt="4" custScaleX="121898" custLinFactNeighborX="-747" custLinFactNeighborY="35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80BDD-DE72-4471-BC95-0CF7DB37E566}" type="pres">
      <dgm:prSet presAssocID="{C628C2CF-BC5E-433E-9C47-0193CCCA537C}" presName="descendantText" presStyleLbl="alignAccFollowNode1" presStyleIdx="0" presStyleCnt="4" custScaleY="1338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D67AE7-DBCD-4A38-AFC2-667949D2F28C}" type="pres">
      <dgm:prSet presAssocID="{FDA8BB49-2B0D-45ED-AE4C-0FEC5527FD27}" presName="sp" presStyleCnt="0"/>
      <dgm:spPr/>
    </dgm:pt>
    <dgm:pt modelId="{AF050A9A-117A-4E8E-BB49-3531D38807A4}" type="pres">
      <dgm:prSet presAssocID="{1191784B-BF10-4110-9A7F-19BBA6C2D3CE}" presName="linNode" presStyleCnt="0"/>
      <dgm:spPr/>
    </dgm:pt>
    <dgm:pt modelId="{CB674BBD-5334-419A-B2AC-6137DA9E9CE8}" type="pres">
      <dgm:prSet presAssocID="{1191784B-BF10-4110-9A7F-19BBA6C2D3CE}" presName="parentText" presStyleLbl="node1" presStyleIdx="1" presStyleCnt="4" custScaleX="12189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B4E154-1F04-4F0B-809D-90748053BA6D}" type="pres">
      <dgm:prSet presAssocID="{1191784B-BF10-4110-9A7F-19BBA6C2D3CE}" presName="descendantText" presStyleLbl="alignAccFollowNode1" presStyleIdx="1" presStyleCnt="4" custScaleY="1281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94D057-55E2-4B7F-8994-E8EC1EB341DB}" type="pres">
      <dgm:prSet presAssocID="{2425B3AD-8134-4A48-89BC-73CE9DA883CC}" presName="sp" presStyleCnt="0"/>
      <dgm:spPr/>
    </dgm:pt>
    <dgm:pt modelId="{A31ECBBE-9E57-48C7-90DB-5B3C416BDCCA}" type="pres">
      <dgm:prSet presAssocID="{FF2D0F99-45E5-46BB-9EB0-1E8CB0439497}" presName="linNode" presStyleCnt="0"/>
      <dgm:spPr/>
    </dgm:pt>
    <dgm:pt modelId="{9DD2195D-D19B-4A14-94C5-0760A4FC7DBE}" type="pres">
      <dgm:prSet presAssocID="{FF2D0F99-45E5-46BB-9EB0-1E8CB0439497}" presName="parentText" presStyleLbl="node1" presStyleIdx="2" presStyleCnt="4" custScaleX="12189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26DD75-9D34-4E56-A8BA-46FBB4CE1932}" type="pres">
      <dgm:prSet presAssocID="{FF2D0F99-45E5-46BB-9EB0-1E8CB0439497}" presName="descendantText" presStyleLbl="alignAccFollowNode1" presStyleIdx="2" presStyleCnt="4" custScaleY="1019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E7D69E-10F7-4E08-9DF0-09DDB0F8DAC1}" type="pres">
      <dgm:prSet presAssocID="{6E331BBD-AD48-40A5-BE5B-206B67BBA150}" presName="sp" presStyleCnt="0"/>
      <dgm:spPr/>
    </dgm:pt>
    <dgm:pt modelId="{D6547FDD-6AF2-4428-B4EE-8CE945396E9F}" type="pres">
      <dgm:prSet presAssocID="{41ECC10D-1FAB-4898-8F09-A35089F06579}" presName="linNode" presStyleCnt="0"/>
      <dgm:spPr/>
    </dgm:pt>
    <dgm:pt modelId="{72296377-5681-42DF-B68D-473C709FCE79}" type="pres">
      <dgm:prSet presAssocID="{41ECC10D-1FAB-4898-8F09-A35089F06579}" presName="parentText" presStyleLbl="node1" presStyleIdx="3" presStyleCnt="4" custScaleX="12189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60B215-3A88-4B5E-97D5-76C77934E843}" type="pres">
      <dgm:prSet presAssocID="{41ECC10D-1FAB-4898-8F09-A35089F06579}" presName="descendantText" presStyleLbl="alignAccFollowNode1" presStyleIdx="3" presStyleCnt="4" custScaleY="1354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2FCC08-34FB-40C8-A019-7D37A6541A67}" srcId="{1191784B-BF10-4110-9A7F-19BBA6C2D3CE}" destId="{56D4B91D-B7AA-4D60-B706-84DF6ABAEA70}" srcOrd="0" destOrd="0" parTransId="{9AC18092-1195-4EA6-B1F9-B76A2F0395DB}" sibTransId="{1F63824A-D173-428D-AA24-910A87FD6B73}"/>
    <dgm:cxn modelId="{0DB0CDCC-2984-48A3-BB05-D8EB5BDA2385}" type="presOf" srcId="{16668CE6-4A98-4A3D-B49E-16E516F48525}" destId="{7AFF9DF7-95C6-4C97-AE0B-6684C40684AF}" srcOrd="0" destOrd="0" presId="urn:microsoft.com/office/officeart/2005/8/layout/vList5"/>
    <dgm:cxn modelId="{8ADECFA4-D66D-486D-8204-1D4CCABA568A}" type="presOf" srcId="{41ECC10D-1FAB-4898-8F09-A35089F06579}" destId="{72296377-5681-42DF-B68D-473C709FCE79}" srcOrd="0" destOrd="0" presId="urn:microsoft.com/office/officeart/2005/8/layout/vList5"/>
    <dgm:cxn modelId="{85A79031-E9DF-44F8-9FB0-C3E0D99C1638}" srcId="{16668CE6-4A98-4A3D-B49E-16E516F48525}" destId="{C628C2CF-BC5E-433E-9C47-0193CCCA537C}" srcOrd="0" destOrd="0" parTransId="{A9D19ED0-4C4E-4A45-B146-1732CE1D58D5}" sibTransId="{FDA8BB49-2B0D-45ED-AE4C-0FEC5527FD27}"/>
    <dgm:cxn modelId="{0025C2CF-3E18-4184-9B22-2DD5F9674169}" type="presOf" srcId="{A17F0249-5462-4EE1-830B-EAF2B8857CE8}" destId="{B7380BDD-DE72-4471-BC95-0CF7DB37E566}" srcOrd="0" destOrd="0" presId="urn:microsoft.com/office/officeart/2005/8/layout/vList5"/>
    <dgm:cxn modelId="{4065722F-E676-473A-9172-EBB4CDF9CCBC}" srcId="{16668CE6-4A98-4A3D-B49E-16E516F48525}" destId="{41ECC10D-1FAB-4898-8F09-A35089F06579}" srcOrd="3" destOrd="0" parTransId="{F5B3FAD8-4461-424E-8ECB-17BFB6442661}" sibTransId="{7499D438-E9E1-4EA1-96A6-51DA4A196B0B}"/>
    <dgm:cxn modelId="{6F83D84F-55ED-4B51-ADE6-DE120238A0A4}" srcId="{16668CE6-4A98-4A3D-B49E-16E516F48525}" destId="{FF2D0F99-45E5-46BB-9EB0-1E8CB0439497}" srcOrd="2" destOrd="0" parTransId="{237FE8DE-3E1D-410C-AC39-2925FBBB4746}" sibTransId="{6E331BBD-AD48-40A5-BE5B-206B67BBA150}"/>
    <dgm:cxn modelId="{B9A328C4-E791-4141-AE97-3D3F3C73D4F1}" type="presOf" srcId="{FF2D0F99-45E5-46BB-9EB0-1E8CB0439497}" destId="{9DD2195D-D19B-4A14-94C5-0760A4FC7DBE}" srcOrd="0" destOrd="0" presId="urn:microsoft.com/office/officeart/2005/8/layout/vList5"/>
    <dgm:cxn modelId="{B79B0493-4454-4FF9-918A-7249BBE7F7B6}" type="presOf" srcId="{DD3D7E33-437C-444B-ABA0-796DF1D6A767}" destId="{4726DD75-9D34-4E56-A8BA-46FBB4CE1932}" srcOrd="0" destOrd="0" presId="urn:microsoft.com/office/officeart/2005/8/layout/vList5"/>
    <dgm:cxn modelId="{78584B62-35DB-4363-917B-21EA5D9084C6}" srcId="{FF2D0F99-45E5-46BB-9EB0-1E8CB0439497}" destId="{DD3D7E33-437C-444B-ABA0-796DF1D6A767}" srcOrd="0" destOrd="0" parTransId="{F0462A43-69A8-4D36-9E45-217B40A729E9}" sibTransId="{9ED33556-8304-41E6-A800-7942F64CF97D}"/>
    <dgm:cxn modelId="{91BE3EFB-8E69-4169-8E95-AED3D0CC9A00}" type="presOf" srcId="{E356D122-214F-409B-B139-F6C7110522D7}" destId="{9660B215-3A88-4B5E-97D5-76C77934E843}" srcOrd="0" destOrd="0" presId="urn:microsoft.com/office/officeart/2005/8/layout/vList5"/>
    <dgm:cxn modelId="{A7C656BA-ECCB-40A0-84D6-14878FAAAC79}" srcId="{41ECC10D-1FAB-4898-8F09-A35089F06579}" destId="{E356D122-214F-409B-B139-F6C7110522D7}" srcOrd="0" destOrd="0" parTransId="{43232A5D-97F6-4795-98B3-13027DED7CE7}" sibTransId="{77D25457-EA72-4FF2-BCE1-58E45543C684}"/>
    <dgm:cxn modelId="{0CD60437-C83D-4778-8C9B-DC683487BB70}" type="presOf" srcId="{56D4B91D-B7AA-4D60-B706-84DF6ABAEA70}" destId="{BDB4E154-1F04-4F0B-809D-90748053BA6D}" srcOrd="0" destOrd="0" presId="urn:microsoft.com/office/officeart/2005/8/layout/vList5"/>
    <dgm:cxn modelId="{0DDC3305-F7B6-4A3E-8D67-348FE8A77E13}" srcId="{16668CE6-4A98-4A3D-B49E-16E516F48525}" destId="{1191784B-BF10-4110-9A7F-19BBA6C2D3CE}" srcOrd="1" destOrd="0" parTransId="{C4D250E2-950C-4026-BC9D-6FB9421048C1}" sibTransId="{2425B3AD-8134-4A48-89BC-73CE9DA883CC}"/>
    <dgm:cxn modelId="{BED85936-4C7F-4657-AE43-7C13757520AD}" srcId="{C628C2CF-BC5E-433E-9C47-0193CCCA537C}" destId="{A17F0249-5462-4EE1-830B-EAF2B8857CE8}" srcOrd="0" destOrd="0" parTransId="{A4CA60FB-A105-471D-ACB8-61BD3506E194}" sibTransId="{C2272C6F-E1F7-4B9D-85BA-2B3FE3F0A79F}"/>
    <dgm:cxn modelId="{77E7F6AB-DD4B-48B4-8E89-B45922C94904}" type="presOf" srcId="{C628C2CF-BC5E-433E-9C47-0193CCCA537C}" destId="{04565962-3292-46C2-9DA8-ADF1EDCBE748}" srcOrd="0" destOrd="0" presId="urn:microsoft.com/office/officeart/2005/8/layout/vList5"/>
    <dgm:cxn modelId="{A2B20B2A-9AA2-4408-A61E-EA93BE159189}" type="presOf" srcId="{1191784B-BF10-4110-9A7F-19BBA6C2D3CE}" destId="{CB674BBD-5334-419A-B2AC-6137DA9E9CE8}" srcOrd="0" destOrd="0" presId="urn:microsoft.com/office/officeart/2005/8/layout/vList5"/>
    <dgm:cxn modelId="{D8AF5C5F-57CD-4C20-8296-44D707BB2D22}" type="presParOf" srcId="{7AFF9DF7-95C6-4C97-AE0B-6684C40684AF}" destId="{0225DADC-83AB-4B26-99C8-7F7895835A73}" srcOrd="0" destOrd="0" presId="urn:microsoft.com/office/officeart/2005/8/layout/vList5"/>
    <dgm:cxn modelId="{9C731620-A566-46CA-82BE-8B5DF91F765D}" type="presParOf" srcId="{0225DADC-83AB-4B26-99C8-7F7895835A73}" destId="{04565962-3292-46C2-9DA8-ADF1EDCBE748}" srcOrd="0" destOrd="0" presId="urn:microsoft.com/office/officeart/2005/8/layout/vList5"/>
    <dgm:cxn modelId="{07E310D0-DF39-448F-97E3-DDFAE12163A8}" type="presParOf" srcId="{0225DADC-83AB-4B26-99C8-7F7895835A73}" destId="{B7380BDD-DE72-4471-BC95-0CF7DB37E566}" srcOrd="1" destOrd="0" presId="urn:microsoft.com/office/officeart/2005/8/layout/vList5"/>
    <dgm:cxn modelId="{5F279FE4-73EA-43F8-B413-3301A095AAB6}" type="presParOf" srcId="{7AFF9DF7-95C6-4C97-AE0B-6684C40684AF}" destId="{73D67AE7-DBCD-4A38-AFC2-667949D2F28C}" srcOrd="1" destOrd="0" presId="urn:microsoft.com/office/officeart/2005/8/layout/vList5"/>
    <dgm:cxn modelId="{B185389B-1CB4-4979-9E89-1FEACA689B2E}" type="presParOf" srcId="{7AFF9DF7-95C6-4C97-AE0B-6684C40684AF}" destId="{AF050A9A-117A-4E8E-BB49-3531D38807A4}" srcOrd="2" destOrd="0" presId="urn:microsoft.com/office/officeart/2005/8/layout/vList5"/>
    <dgm:cxn modelId="{1BB9DB83-B5A8-4BD1-8AF3-511C9E5D94DC}" type="presParOf" srcId="{AF050A9A-117A-4E8E-BB49-3531D38807A4}" destId="{CB674BBD-5334-419A-B2AC-6137DA9E9CE8}" srcOrd="0" destOrd="0" presId="urn:microsoft.com/office/officeart/2005/8/layout/vList5"/>
    <dgm:cxn modelId="{DA22D672-6B80-4159-BE19-A523160F9953}" type="presParOf" srcId="{AF050A9A-117A-4E8E-BB49-3531D38807A4}" destId="{BDB4E154-1F04-4F0B-809D-90748053BA6D}" srcOrd="1" destOrd="0" presId="urn:microsoft.com/office/officeart/2005/8/layout/vList5"/>
    <dgm:cxn modelId="{31F18730-D70F-4B54-BB23-D7153AFCC29A}" type="presParOf" srcId="{7AFF9DF7-95C6-4C97-AE0B-6684C40684AF}" destId="{CF94D057-55E2-4B7F-8994-E8EC1EB341DB}" srcOrd="3" destOrd="0" presId="urn:microsoft.com/office/officeart/2005/8/layout/vList5"/>
    <dgm:cxn modelId="{6C2F1E98-F9DB-414E-AB29-E80D1A6E1421}" type="presParOf" srcId="{7AFF9DF7-95C6-4C97-AE0B-6684C40684AF}" destId="{A31ECBBE-9E57-48C7-90DB-5B3C416BDCCA}" srcOrd="4" destOrd="0" presId="urn:microsoft.com/office/officeart/2005/8/layout/vList5"/>
    <dgm:cxn modelId="{B29894E7-DFCD-4429-8362-62B0401C2FD2}" type="presParOf" srcId="{A31ECBBE-9E57-48C7-90DB-5B3C416BDCCA}" destId="{9DD2195D-D19B-4A14-94C5-0760A4FC7DBE}" srcOrd="0" destOrd="0" presId="urn:microsoft.com/office/officeart/2005/8/layout/vList5"/>
    <dgm:cxn modelId="{668C20D0-1A9C-4B03-9108-404BDBF73F50}" type="presParOf" srcId="{A31ECBBE-9E57-48C7-90DB-5B3C416BDCCA}" destId="{4726DD75-9D34-4E56-A8BA-46FBB4CE1932}" srcOrd="1" destOrd="0" presId="urn:microsoft.com/office/officeart/2005/8/layout/vList5"/>
    <dgm:cxn modelId="{479A9335-F036-4350-AC3F-29A9BFBF3B8A}" type="presParOf" srcId="{7AFF9DF7-95C6-4C97-AE0B-6684C40684AF}" destId="{C2E7D69E-10F7-4E08-9DF0-09DDB0F8DAC1}" srcOrd="5" destOrd="0" presId="urn:microsoft.com/office/officeart/2005/8/layout/vList5"/>
    <dgm:cxn modelId="{B25762FB-E506-43F2-A4D0-4F23B6948778}" type="presParOf" srcId="{7AFF9DF7-95C6-4C97-AE0B-6684C40684AF}" destId="{D6547FDD-6AF2-4428-B4EE-8CE945396E9F}" srcOrd="6" destOrd="0" presId="urn:microsoft.com/office/officeart/2005/8/layout/vList5"/>
    <dgm:cxn modelId="{B9633B41-D247-4FD5-9A41-5E5CED03AC44}" type="presParOf" srcId="{D6547FDD-6AF2-4428-B4EE-8CE945396E9F}" destId="{72296377-5681-42DF-B68D-473C709FCE79}" srcOrd="0" destOrd="0" presId="urn:microsoft.com/office/officeart/2005/8/layout/vList5"/>
    <dgm:cxn modelId="{EBA19E0D-D4AC-45BD-9CC9-8B22D289A456}" type="presParOf" srcId="{D6547FDD-6AF2-4428-B4EE-8CE945396E9F}" destId="{9660B215-3A88-4B5E-97D5-76C77934E8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2B4234-34D2-4E23-A5BD-78C3553E37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E1E22E-4D00-4BF3-B04D-28C3403FCC2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6909DC-416E-4DAC-8DC0-D534915CC060}" type="par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D86289-FC91-450E-9C9C-F41E60489B80}" type="sib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243F87-527E-453F-84B4-C0A7FF2714FB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  <a:endParaRPr lang="zh-TW" altLang="en-US" sz="20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E78A52-1349-463E-9593-5A772E3A865C}" type="par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35AF2A-9915-4E85-B14E-C020F7A14FBB}" type="sib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6D635-0652-45CB-96B0-E08C395EE02C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gm:t>
    </dgm:pt>
    <dgm:pt modelId="{47802A43-1D74-43BE-8843-90917C9A4D3C}" type="par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DB049-F07E-4D6A-8826-A0225F6A82F1}" type="sib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CCD63-B5C5-4056-8F2B-CCD8B872604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E05F3-0D4D-40E7-9C06-CE8A68604416}" type="par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B9305-BC28-4BF1-8E45-5F531737E444}" type="sib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2F4A34-9E6B-41B1-AF8C-FE6923AF441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CDF9A-FF1E-45FB-94FC-FB522FB4FC74}" type="par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1498D7-F26D-4F58-8773-1D78ADB4C85C}" type="sib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5AA6B0-6FD7-4302-A3F6-98D1BD2AC301}" type="pres">
      <dgm:prSet presAssocID="{552B4234-34D2-4E23-A5BD-78C3553E3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7007C5-D8E2-4E7C-B998-BAAEAB0AD41E}" type="pres">
      <dgm:prSet presAssocID="{F2E1E22E-4D00-4BF3-B04D-28C3403FCC2A}" presName="parTxOnly" presStyleLbl="node1" presStyleIdx="0" presStyleCnt="5" custScaleX="100164" custLinFactNeighborX="7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E6E42-7FC7-4C8A-A802-C7BE77F0A1BE}" type="pres">
      <dgm:prSet presAssocID="{3DD86289-FC91-450E-9C9C-F41E60489B80}" presName="parTxOnlySpace" presStyleCnt="0"/>
      <dgm:spPr/>
    </dgm:pt>
    <dgm:pt modelId="{CC74B22F-509A-4266-A0A7-E341193CE548}" type="pres">
      <dgm:prSet presAssocID="{1F243F87-527E-453F-84B4-C0A7FF2714FB}" presName="parTxOnly" presStyleLbl="node1" presStyleIdx="1" presStyleCnt="5" custScaleX="110661" custLinFactNeighborX="6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DC1479-EAC9-48CF-9452-8B71CBA61E5A}" type="pres">
      <dgm:prSet presAssocID="{9235AF2A-9915-4E85-B14E-C020F7A14FBB}" presName="parTxOnlySpace" presStyleCnt="0"/>
      <dgm:spPr/>
    </dgm:pt>
    <dgm:pt modelId="{E7E977D1-620B-4876-A9BF-F50AA9F5A42A}" type="pres">
      <dgm:prSet presAssocID="{73A6D635-0652-45CB-96B0-E08C395EE02C}" presName="parTxOnly" presStyleLbl="node1" presStyleIdx="2" presStyleCnt="5" custScaleX="113799" custLinFactNeighborX="36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563BF-8F63-4306-A1D5-9AE61AFF6228}" type="pres">
      <dgm:prSet presAssocID="{8C7DB049-F07E-4D6A-8826-A0225F6A82F1}" presName="parTxOnlySpace" presStyleCnt="0"/>
      <dgm:spPr/>
    </dgm:pt>
    <dgm:pt modelId="{7CEE2D0E-3B27-4CCA-8F76-130F63D90F4D}" type="pres">
      <dgm:prSet presAssocID="{219CCD63-B5C5-4056-8F2B-CCD8B872604D}" presName="parTxOnly" presStyleLbl="node1" presStyleIdx="3" presStyleCnt="5" custScaleX="96028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38262-7A86-4295-B5BD-22A0BECE6995}" type="pres">
      <dgm:prSet presAssocID="{542B9305-BC28-4BF1-8E45-5F531737E444}" presName="parTxOnlySpace" presStyleCnt="0"/>
      <dgm:spPr/>
    </dgm:pt>
    <dgm:pt modelId="{379F99D2-2400-4A0B-83FB-A777590805E0}" type="pres">
      <dgm:prSet presAssocID="{722F4A34-9E6B-41B1-AF8C-FE6923AF441F}" presName="parTxOnly" presStyleLbl="node1" presStyleIdx="4" presStyleCnt="5" custScaleX="120881" custLinFactNeighborX="-3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0D3E7F-8FD3-4F57-8F24-7238200490C5}" type="presOf" srcId="{722F4A34-9E6B-41B1-AF8C-FE6923AF441F}" destId="{379F99D2-2400-4A0B-83FB-A777590805E0}" srcOrd="0" destOrd="0" presId="urn:microsoft.com/office/officeart/2005/8/layout/chevron1"/>
    <dgm:cxn modelId="{EE819EF2-39A0-4811-90EE-49D64836910A}" type="presOf" srcId="{1F243F87-527E-453F-84B4-C0A7FF2714FB}" destId="{CC74B22F-509A-4266-A0A7-E341193CE548}" srcOrd="0" destOrd="0" presId="urn:microsoft.com/office/officeart/2005/8/layout/chevron1"/>
    <dgm:cxn modelId="{628FD34E-1271-4EB4-83C9-6E11C968DD45}" srcId="{552B4234-34D2-4E23-A5BD-78C3553E3708}" destId="{722F4A34-9E6B-41B1-AF8C-FE6923AF441F}" srcOrd="4" destOrd="0" parTransId="{FB9CDF9A-FF1E-45FB-94FC-FB522FB4FC74}" sibTransId="{D11498D7-F26D-4F58-8773-1D78ADB4C85C}"/>
    <dgm:cxn modelId="{EB82C687-977B-4300-B516-E89B0ED0DA25}" srcId="{552B4234-34D2-4E23-A5BD-78C3553E3708}" destId="{219CCD63-B5C5-4056-8F2B-CCD8B872604D}" srcOrd="3" destOrd="0" parTransId="{E74E05F3-0D4D-40E7-9C06-CE8A68604416}" sibTransId="{542B9305-BC28-4BF1-8E45-5F531737E444}"/>
    <dgm:cxn modelId="{276D8B51-0033-455C-9E36-DB96A0FEFDA5}" type="presOf" srcId="{73A6D635-0652-45CB-96B0-E08C395EE02C}" destId="{E7E977D1-620B-4876-A9BF-F50AA9F5A42A}" srcOrd="0" destOrd="0" presId="urn:microsoft.com/office/officeart/2005/8/layout/chevron1"/>
    <dgm:cxn modelId="{976CBB84-83E1-4EE9-B6C7-AEE68C540C3B}" type="presOf" srcId="{F2E1E22E-4D00-4BF3-B04D-28C3403FCC2A}" destId="{AA7007C5-D8E2-4E7C-B998-BAAEAB0AD41E}" srcOrd="0" destOrd="0" presId="urn:microsoft.com/office/officeart/2005/8/layout/chevron1"/>
    <dgm:cxn modelId="{573B2725-0AA1-488D-9D50-7F02C7EDDDCA}" srcId="{552B4234-34D2-4E23-A5BD-78C3553E3708}" destId="{1F243F87-527E-453F-84B4-C0A7FF2714FB}" srcOrd="1" destOrd="0" parTransId="{18E78A52-1349-463E-9593-5A772E3A865C}" sibTransId="{9235AF2A-9915-4E85-B14E-C020F7A14FBB}"/>
    <dgm:cxn modelId="{6CED5033-7720-4CF7-A7B5-41DAB97E4BBD}" type="presOf" srcId="{219CCD63-B5C5-4056-8F2B-CCD8B872604D}" destId="{7CEE2D0E-3B27-4CCA-8F76-130F63D90F4D}" srcOrd="0" destOrd="0" presId="urn:microsoft.com/office/officeart/2005/8/layout/chevron1"/>
    <dgm:cxn modelId="{2AF2C386-D403-47A6-9126-FB222F78CE3D}" type="presOf" srcId="{552B4234-34D2-4E23-A5BD-78C3553E3708}" destId="{FF5AA6B0-6FD7-4302-A3F6-98D1BD2AC301}" srcOrd="0" destOrd="0" presId="urn:microsoft.com/office/officeart/2005/8/layout/chevron1"/>
    <dgm:cxn modelId="{56DDD103-03E9-4562-8898-6B8440A8EC77}" srcId="{552B4234-34D2-4E23-A5BD-78C3553E3708}" destId="{73A6D635-0652-45CB-96B0-E08C395EE02C}" srcOrd="2" destOrd="0" parTransId="{47802A43-1D74-43BE-8843-90917C9A4D3C}" sibTransId="{8C7DB049-F07E-4D6A-8826-A0225F6A82F1}"/>
    <dgm:cxn modelId="{67F46D15-4845-4AA5-8942-725EB90E151C}" srcId="{552B4234-34D2-4E23-A5BD-78C3553E3708}" destId="{F2E1E22E-4D00-4BF3-B04D-28C3403FCC2A}" srcOrd="0" destOrd="0" parTransId="{256909DC-416E-4DAC-8DC0-D534915CC060}" sibTransId="{3DD86289-FC91-450E-9C9C-F41E60489B80}"/>
    <dgm:cxn modelId="{3CC18C65-2FA8-4921-A549-8A5FEFD63B52}" type="presParOf" srcId="{FF5AA6B0-6FD7-4302-A3F6-98D1BD2AC301}" destId="{AA7007C5-D8E2-4E7C-B998-BAAEAB0AD41E}" srcOrd="0" destOrd="0" presId="urn:microsoft.com/office/officeart/2005/8/layout/chevron1"/>
    <dgm:cxn modelId="{161DF24E-96DB-49A8-968F-6EF9E5058A10}" type="presParOf" srcId="{FF5AA6B0-6FD7-4302-A3F6-98D1BD2AC301}" destId="{BF6E6E42-7FC7-4C8A-A802-C7BE77F0A1BE}" srcOrd="1" destOrd="0" presId="urn:microsoft.com/office/officeart/2005/8/layout/chevron1"/>
    <dgm:cxn modelId="{3955F980-0885-4A59-9DD8-E515D9FEC916}" type="presParOf" srcId="{FF5AA6B0-6FD7-4302-A3F6-98D1BD2AC301}" destId="{CC74B22F-509A-4266-A0A7-E341193CE548}" srcOrd="2" destOrd="0" presId="urn:microsoft.com/office/officeart/2005/8/layout/chevron1"/>
    <dgm:cxn modelId="{C3F39D40-F904-4E7A-93BE-6F0EDA042D74}" type="presParOf" srcId="{FF5AA6B0-6FD7-4302-A3F6-98D1BD2AC301}" destId="{F0DC1479-EAC9-48CF-9452-8B71CBA61E5A}" srcOrd="3" destOrd="0" presId="urn:microsoft.com/office/officeart/2005/8/layout/chevron1"/>
    <dgm:cxn modelId="{5A9ACF74-C24E-44AC-82F9-C62A639DFBE1}" type="presParOf" srcId="{FF5AA6B0-6FD7-4302-A3F6-98D1BD2AC301}" destId="{E7E977D1-620B-4876-A9BF-F50AA9F5A42A}" srcOrd="4" destOrd="0" presId="urn:microsoft.com/office/officeart/2005/8/layout/chevron1"/>
    <dgm:cxn modelId="{EAC72154-71F8-4FD3-B0AA-7AB149A6CCCA}" type="presParOf" srcId="{FF5AA6B0-6FD7-4302-A3F6-98D1BD2AC301}" destId="{453563BF-8F63-4306-A1D5-9AE61AFF6228}" srcOrd="5" destOrd="0" presId="urn:microsoft.com/office/officeart/2005/8/layout/chevron1"/>
    <dgm:cxn modelId="{428DE291-ABE5-461A-AED1-A1D0CFC08DC1}" type="presParOf" srcId="{FF5AA6B0-6FD7-4302-A3F6-98D1BD2AC301}" destId="{7CEE2D0E-3B27-4CCA-8F76-130F63D90F4D}" srcOrd="6" destOrd="0" presId="urn:microsoft.com/office/officeart/2005/8/layout/chevron1"/>
    <dgm:cxn modelId="{C28C0663-B911-4205-8FA9-9CA3EDAEB1D0}" type="presParOf" srcId="{FF5AA6B0-6FD7-4302-A3F6-98D1BD2AC301}" destId="{AC038262-7A86-4295-B5BD-22A0BECE6995}" srcOrd="7" destOrd="0" presId="urn:microsoft.com/office/officeart/2005/8/layout/chevron1"/>
    <dgm:cxn modelId="{6671632E-E5DA-4CAC-B07A-1E2D51254EFD}" type="presParOf" srcId="{FF5AA6B0-6FD7-4302-A3F6-98D1BD2AC301}" destId="{379F99D2-2400-4A0B-83FB-A777590805E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668CE6-4A98-4A3D-B49E-16E516F48525}" type="doc">
      <dgm:prSet loTypeId="urn:microsoft.com/office/officeart/2005/8/layout/vList5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C628C2CF-BC5E-433E-9C47-0193CCCA537C}">
      <dgm:prSet phldrT="[文字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/>
          <a:r>
            <a:rPr lang="zh-TW" altLang="en-US" sz="2400" dirty="0"/>
            <a:t>盤坐</a:t>
          </a:r>
        </a:p>
      </dgm:t>
    </dgm:pt>
    <dgm:pt modelId="{A9D19ED0-4C4E-4A45-B146-1732CE1D58D5}" type="par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FDA8BB49-2B0D-45ED-AE4C-0FEC5527FD27}" type="sib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A17F0249-5462-4EE1-830B-EAF2B8857CE8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bg1"/>
              </a:solidFill>
            </a:rPr>
            <a:t>收腿交叉，坐墊自己調整，以坐穩為原則。</a:t>
          </a:r>
          <a:r>
            <a:rPr lang="en-US" altLang="zh-TW" sz="2000" dirty="0">
              <a:solidFill>
                <a:schemeClr val="bg1"/>
              </a:solidFill>
            </a:rPr>
            <a:t/>
          </a:r>
          <a:br>
            <a:rPr lang="en-US" altLang="zh-TW" sz="2000" dirty="0">
              <a:solidFill>
                <a:schemeClr val="bg1"/>
              </a:solidFill>
            </a:rPr>
          </a:br>
          <a:r>
            <a:rPr lang="zh-TW" altLang="en-US" sz="2000" dirty="0">
              <a:solidFill>
                <a:schemeClr val="bg1"/>
              </a:solidFill>
            </a:rPr>
            <a:t>（坐得舒服，心理上不會緊張）</a:t>
          </a:r>
        </a:p>
      </dgm:t>
    </dgm:pt>
    <dgm:pt modelId="{A4CA60FB-A105-471D-ACB8-61BD3506E194}" type="par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C2272C6F-E1F7-4B9D-85BA-2B3FE3F0A79F}" type="sib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1191784B-BF10-4110-9A7F-19BBA6C2D3CE}">
      <dgm:prSet phldrT="[文字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9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zh-TW" altLang="en-US" sz="2400" dirty="0"/>
            <a:t>坐在椅子上（先天坐）</a:t>
          </a:r>
        </a:p>
      </dgm:t>
    </dgm:pt>
    <dgm:pt modelId="{C4D250E2-950C-4026-BC9D-6FB9421048C1}" type="parTrans" cxnId="{0DDC3305-F7B6-4A3E-8D67-348FE8A77E13}">
      <dgm:prSet/>
      <dgm:spPr/>
      <dgm:t>
        <a:bodyPr/>
        <a:lstStyle/>
        <a:p>
          <a:endParaRPr lang="zh-TW" altLang="en-US" sz="1600"/>
        </a:p>
      </dgm:t>
    </dgm:pt>
    <dgm:pt modelId="{2425B3AD-8134-4A48-89BC-73CE9DA883CC}" type="sibTrans" cxnId="{0DDC3305-F7B6-4A3E-8D67-348FE8A77E13}">
      <dgm:prSet/>
      <dgm:spPr/>
      <dgm:t>
        <a:bodyPr/>
        <a:lstStyle/>
        <a:p>
          <a:endParaRPr lang="zh-TW" altLang="en-US" sz="1600"/>
        </a:p>
      </dgm:t>
    </dgm:pt>
    <dgm:pt modelId="{56D4B91D-B7AA-4D60-B706-84DF6ABAEA70}">
      <dgm:prSet phldrT="[文字]" custT="1"/>
      <dgm:spPr/>
      <dgm:t>
        <a:bodyPr/>
        <a:lstStyle/>
        <a:p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兩腳着地與肩同寬。</a:t>
          </a:r>
        </a:p>
      </dgm:t>
    </dgm:pt>
    <dgm:pt modelId="{9AC18092-1195-4EA6-B1F9-B76A2F0395DB}" type="parTrans" cxnId="{F72FCC08-34FB-40C8-A019-7D37A6541A67}">
      <dgm:prSet/>
      <dgm:spPr/>
      <dgm:t>
        <a:bodyPr/>
        <a:lstStyle/>
        <a:p>
          <a:endParaRPr lang="zh-TW" altLang="en-US" sz="1600"/>
        </a:p>
      </dgm:t>
    </dgm:pt>
    <dgm:pt modelId="{1F63824A-D173-428D-AA24-910A87FD6B73}" type="sibTrans" cxnId="{F72FCC08-34FB-40C8-A019-7D37A6541A67}">
      <dgm:prSet/>
      <dgm:spPr/>
      <dgm:t>
        <a:bodyPr/>
        <a:lstStyle/>
        <a:p>
          <a:endParaRPr lang="zh-TW" altLang="en-US" sz="1600"/>
        </a:p>
      </dgm:t>
    </dgm:pt>
    <dgm:pt modelId="{AA7C0E4A-2193-4746-B1F5-73E16F48B6C6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bg1"/>
              </a:solidFill>
            </a:rPr>
            <a:t>乾道左腿抱右腿（陽抱陰，即右腿在內，左腿在外）坤道右腿抱左腿（陰抱陽，即左腿在內，右腿在外）</a:t>
          </a:r>
        </a:p>
      </dgm:t>
    </dgm:pt>
    <dgm:pt modelId="{C83BC983-6B56-4BEC-AC7A-8AC740F51E26}" type="parTrans" cxnId="{3D5537BC-6A2F-499C-83A4-F2E903415C3A}">
      <dgm:prSet/>
      <dgm:spPr/>
      <dgm:t>
        <a:bodyPr/>
        <a:lstStyle/>
        <a:p>
          <a:endParaRPr lang="zh-TW" altLang="en-US"/>
        </a:p>
      </dgm:t>
    </dgm:pt>
    <dgm:pt modelId="{E3696E52-D627-4BDB-B7F1-E20F83E4289B}" type="sibTrans" cxnId="{3D5537BC-6A2F-499C-83A4-F2E903415C3A}">
      <dgm:prSet/>
      <dgm:spPr/>
      <dgm:t>
        <a:bodyPr/>
        <a:lstStyle/>
        <a:p>
          <a:endParaRPr lang="zh-TW" altLang="en-US"/>
        </a:p>
      </dgm:t>
    </dgm:pt>
    <dgm:pt modelId="{A18CF687-80B2-4FC3-B832-C81D908BFB42}">
      <dgm:prSet phldrT="[文字]" custT="1"/>
      <dgm:spPr/>
      <dgm:t>
        <a:bodyPr/>
        <a:lstStyle/>
        <a:p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雙手仍然放在兩腿膝蓋上（如放不到膝蓋，則放在大腿上）。</a:t>
          </a:r>
        </a:p>
      </dgm:t>
    </dgm:pt>
    <dgm:pt modelId="{49A3D412-9059-41E1-84AA-D69332611C4C}" type="parTrans" cxnId="{78EDAB0B-78E8-405C-B635-ED66039F19B9}">
      <dgm:prSet/>
      <dgm:spPr/>
      <dgm:t>
        <a:bodyPr/>
        <a:lstStyle/>
        <a:p>
          <a:endParaRPr lang="zh-TW" altLang="en-US"/>
        </a:p>
      </dgm:t>
    </dgm:pt>
    <dgm:pt modelId="{BB6611D7-6649-4CBB-90D1-86558D901109}" type="sibTrans" cxnId="{78EDAB0B-78E8-405C-B635-ED66039F19B9}">
      <dgm:prSet/>
      <dgm:spPr/>
      <dgm:t>
        <a:bodyPr/>
        <a:lstStyle/>
        <a:p>
          <a:endParaRPr lang="zh-TW" altLang="en-US"/>
        </a:p>
      </dgm:t>
    </dgm:pt>
    <dgm:pt modelId="{7AFF9DF7-95C6-4C97-AE0B-6684C40684AF}" type="pres">
      <dgm:prSet presAssocID="{16668CE6-4A98-4A3D-B49E-16E516F485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25DADC-83AB-4B26-99C8-7F7895835A73}" type="pres">
      <dgm:prSet presAssocID="{C628C2CF-BC5E-433E-9C47-0193CCCA537C}" presName="linNode" presStyleCnt="0"/>
      <dgm:spPr/>
    </dgm:pt>
    <dgm:pt modelId="{04565962-3292-46C2-9DA8-ADF1EDCBE748}" type="pres">
      <dgm:prSet presAssocID="{C628C2CF-BC5E-433E-9C47-0193CCCA537C}" presName="parentText" presStyleLbl="node1" presStyleIdx="0" presStyleCnt="2" custScaleX="121898" custLinFactNeighborX="-747" custLinFactNeighborY="35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80BDD-DE72-4471-BC95-0CF7DB37E566}" type="pres">
      <dgm:prSet presAssocID="{C628C2CF-BC5E-433E-9C47-0193CCCA537C}" presName="descendantText" presStyleLbl="alignAccFollowNode1" presStyleIdx="0" presStyleCnt="2" custScaleY="1338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D67AE7-DBCD-4A38-AFC2-667949D2F28C}" type="pres">
      <dgm:prSet presAssocID="{FDA8BB49-2B0D-45ED-AE4C-0FEC5527FD27}" presName="sp" presStyleCnt="0"/>
      <dgm:spPr/>
    </dgm:pt>
    <dgm:pt modelId="{AF050A9A-117A-4E8E-BB49-3531D38807A4}" type="pres">
      <dgm:prSet presAssocID="{1191784B-BF10-4110-9A7F-19BBA6C2D3CE}" presName="linNode" presStyleCnt="0"/>
      <dgm:spPr/>
    </dgm:pt>
    <dgm:pt modelId="{CB674BBD-5334-419A-B2AC-6137DA9E9CE8}" type="pres">
      <dgm:prSet presAssocID="{1191784B-BF10-4110-9A7F-19BBA6C2D3CE}" presName="parentText" presStyleLbl="node1" presStyleIdx="1" presStyleCnt="2" custScaleX="12189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B4E154-1F04-4F0B-809D-90748053BA6D}" type="pres">
      <dgm:prSet presAssocID="{1191784B-BF10-4110-9A7F-19BBA6C2D3CE}" presName="descendantText" presStyleLbl="alignAccFollowNode1" presStyleIdx="1" presStyleCnt="2" custScaleY="1281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8EDAB0B-78E8-405C-B635-ED66039F19B9}" srcId="{1191784B-BF10-4110-9A7F-19BBA6C2D3CE}" destId="{A18CF687-80B2-4FC3-B832-C81D908BFB42}" srcOrd="1" destOrd="0" parTransId="{49A3D412-9059-41E1-84AA-D69332611C4C}" sibTransId="{BB6611D7-6649-4CBB-90D1-86558D901109}"/>
    <dgm:cxn modelId="{F72FCC08-34FB-40C8-A019-7D37A6541A67}" srcId="{1191784B-BF10-4110-9A7F-19BBA6C2D3CE}" destId="{56D4B91D-B7AA-4D60-B706-84DF6ABAEA70}" srcOrd="0" destOrd="0" parTransId="{9AC18092-1195-4EA6-B1F9-B76A2F0395DB}" sibTransId="{1F63824A-D173-428D-AA24-910A87FD6B73}"/>
    <dgm:cxn modelId="{0DB0CDCC-2984-48A3-BB05-D8EB5BDA2385}" type="presOf" srcId="{16668CE6-4A98-4A3D-B49E-16E516F48525}" destId="{7AFF9DF7-95C6-4C97-AE0B-6684C40684AF}" srcOrd="0" destOrd="0" presId="urn:microsoft.com/office/officeart/2005/8/layout/vList5"/>
    <dgm:cxn modelId="{3019B259-B16F-49A4-BAF5-9866FB59AE7A}" type="presOf" srcId="{A18CF687-80B2-4FC3-B832-C81D908BFB42}" destId="{BDB4E154-1F04-4F0B-809D-90748053BA6D}" srcOrd="0" destOrd="1" presId="urn:microsoft.com/office/officeart/2005/8/layout/vList5"/>
    <dgm:cxn modelId="{85A79031-E9DF-44F8-9FB0-C3E0D99C1638}" srcId="{16668CE6-4A98-4A3D-B49E-16E516F48525}" destId="{C628C2CF-BC5E-433E-9C47-0193CCCA537C}" srcOrd="0" destOrd="0" parTransId="{A9D19ED0-4C4E-4A45-B146-1732CE1D58D5}" sibTransId="{FDA8BB49-2B0D-45ED-AE4C-0FEC5527FD27}"/>
    <dgm:cxn modelId="{0025C2CF-3E18-4184-9B22-2DD5F9674169}" type="presOf" srcId="{A17F0249-5462-4EE1-830B-EAF2B8857CE8}" destId="{B7380BDD-DE72-4471-BC95-0CF7DB37E566}" srcOrd="0" destOrd="0" presId="urn:microsoft.com/office/officeart/2005/8/layout/vList5"/>
    <dgm:cxn modelId="{3D5537BC-6A2F-499C-83A4-F2E903415C3A}" srcId="{C628C2CF-BC5E-433E-9C47-0193CCCA537C}" destId="{AA7C0E4A-2193-4746-B1F5-73E16F48B6C6}" srcOrd="1" destOrd="0" parTransId="{C83BC983-6B56-4BEC-AC7A-8AC740F51E26}" sibTransId="{E3696E52-D627-4BDB-B7F1-E20F83E4289B}"/>
    <dgm:cxn modelId="{03D85A36-47A2-4F5D-B569-09436D7DE629}" type="presOf" srcId="{AA7C0E4A-2193-4746-B1F5-73E16F48B6C6}" destId="{B7380BDD-DE72-4471-BC95-0CF7DB37E566}" srcOrd="0" destOrd="1" presId="urn:microsoft.com/office/officeart/2005/8/layout/vList5"/>
    <dgm:cxn modelId="{0CD60437-C83D-4778-8C9B-DC683487BB70}" type="presOf" srcId="{56D4B91D-B7AA-4D60-B706-84DF6ABAEA70}" destId="{BDB4E154-1F04-4F0B-809D-90748053BA6D}" srcOrd="0" destOrd="0" presId="urn:microsoft.com/office/officeart/2005/8/layout/vList5"/>
    <dgm:cxn modelId="{0DDC3305-F7B6-4A3E-8D67-348FE8A77E13}" srcId="{16668CE6-4A98-4A3D-B49E-16E516F48525}" destId="{1191784B-BF10-4110-9A7F-19BBA6C2D3CE}" srcOrd="1" destOrd="0" parTransId="{C4D250E2-950C-4026-BC9D-6FB9421048C1}" sibTransId="{2425B3AD-8134-4A48-89BC-73CE9DA883CC}"/>
    <dgm:cxn modelId="{BED85936-4C7F-4657-AE43-7C13757520AD}" srcId="{C628C2CF-BC5E-433E-9C47-0193CCCA537C}" destId="{A17F0249-5462-4EE1-830B-EAF2B8857CE8}" srcOrd="0" destOrd="0" parTransId="{A4CA60FB-A105-471D-ACB8-61BD3506E194}" sibTransId="{C2272C6F-E1F7-4B9D-85BA-2B3FE3F0A79F}"/>
    <dgm:cxn modelId="{77E7F6AB-DD4B-48B4-8E89-B45922C94904}" type="presOf" srcId="{C628C2CF-BC5E-433E-9C47-0193CCCA537C}" destId="{04565962-3292-46C2-9DA8-ADF1EDCBE748}" srcOrd="0" destOrd="0" presId="urn:microsoft.com/office/officeart/2005/8/layout/vList5"/>
    <dgm:cxn modelId="{A2B20B2A-9AA2-4408-A61E-EA93BE159189}" type="presOf" srcId="{1191784B-BF10-4110-9A7F-19BBA6C2D3CE}" destId="{CB674BBD-5334-419A-B2AC-6137DA9E9CE8}" srcOrd="0" destOrd="0" presId="urn:microsoft.com/office/officeart/2005/8/layout/vList5"/>
    <dgm:cxn modelId="{D8AF5C5F-57CD-4C20-8296-44D707BB2D22}" type="presParOf" srcId="{7AFF9DF7-95C6-4C97-AE0B-6684C40684AF}" destId="{0225DADC-83AB-4B26-99C8-7F7895835A73}" srcOrd="0" destOrd="0" presId="urn:microsoft.com/office/officeart/2005/8/layout/vList5"/>
    <dgm:cxn modelId="{9C731620-A566-46CA-82BE-8B5DF91F765D}" type="presParOf" srcId="{0225DADC-83AB-4B26-99C8-7F7895835A73}" destId="{04565962-3292-46C2-9DA8-ADF1EDCBE748}" srcOrd="0" destOrd="0" presId="urn:microsoft.com/office/officeart/2005/8/layout/vList5"/>
    <dgm:cxn modelId="{07E310D0-DF39-448F-97E3-DDFAE12163A8}" type="presParOf" srcId="{0225DADC-83AB-4B26-99C8-7F7895835A73}" destId="{B7380BDD-DE72-4471-BC95-0CF7DB37E566}" srcOrd="1" destOrd="0" presId="urn:microsoft.com/office/officeart/2005/8/layout/vList5"/>
    <dgm:cxn modelId="{5F279FE4-73EA-43F8-B413-3301A095AAB6}" type="presParOf" srcId="{7AFF9DF7-95C6-4C97-AE0B-6684C40684AF}" destId="{73D67AE7-DBCD-4A38-AFC2-667949D2F28C}" srcOrd="1" destOrd="0" presId="urn:microsoft.com/office/officeart/2005/8/layout/vList5"/>
    <dgm:cxn modelId="{B185389B-1CB4-4979-9E89-1FEACA689B2E}" type="presParOf" srcId="{7AFF9DF7-95C6-4C97-AE0B-6684C40684AF}" destId="{AF050A9A-117A-4E8E-BB49-3531D38807A4}" srcOrd="2" destOrd="0" presId="urn:microsoft.com/office/officeart/2005/8/layout/vList5"/>
    <dgm:cxn modelId="{1BB9DB83-B5A8-4BD1-8AF3-511C9E5D94DC}" type="presParOf" srcId="{AF050A9A-117A-4E8E-BB49-3531D38807A4}" destId="{CB674BBD-5334-419A-B2AC-6137DA9E9CE8}" srcOrd="0" destOrd="0" presId="urn:microsoft.com/office/officeart/2005/8/layout/vList5"/>
    <dgm:cxn modelId="{DA22D672-6B80-4159-BE19-A523160F9953}" type="presParOf" srcId="{AF050A9A-117A-4E8E-BB49-3531D38807A4}" destId="{BDB4E154-1F04-4F0B-809D-90748053BA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2B4234-34D2-4E23-A5BD-78C3553E37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E1E22E-4D00-4BF3-B04D-28C3403FCC2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6909DC-416E-4DAC-8DC0-D534915CC060}" type="par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D86289-FC91-450E-9C9C-F41E60489B80}" type="sib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243F87-527E-453F-84B4-C0A7FF2714FB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1600" b="1" kern="1200" dirty="0">
              <a:solidFill>
                <a:srgbClr val="3F3F3F">
                  <a:lumMod val="40000"/>
                  <a:lumOff val="6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</a:p>
      </dgm:t>
    </dgm:pt>
    <dgm:pt modelId="{18E78A52-1349-463E-9593-5A772E3A865C}" type="par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35AF2A-9915-4E85-B14E-C020F7A14FBB}" type="sib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6D635-0652-45CB-96B0-E08C395EE02C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gm:t>
    </dgm:pt>
    <dgm:pt modelId="{47802A43-1D74-43BE-8843-90917C9A4D3C}" type="par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DB049-F07E-4D6A-8826-A0225F6A82F1}" type="sib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CCD63-B5C5-4056-8F2B-CCD8B872604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E05F3-0D4D-40E7-9C06-CE8A68604416}" type="par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B9305-BC28-4BF1-8E45-5F531737E444}" type="sib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2F4A34-9E6B-41B1-AF8C-FE6923AF441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CDF9A-FF1E-45FB-94FC-FB522FB4FC74}" type="par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1498D7-F26D-4F58-8773-1D78ADB4C85C}" type="sib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5AA6B0-6FD7-4302-A3F6-98D1BD2AC301}" type="pres">
      <dgm:prSet presAssocID="{552B4234-34D2-4E23-A5BD-78C3553E3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7007C5-D8E2-4E7C-B998-BAAEAB0AD41E}" type="pres">
      <dgm:prSet presAssocID="{F2E1E22E-4D00-4BF3-B04D-28C3403FCC2A}" presName="parTxOnly" presStyleLbl="node1" presStyleIdx="0" presStyleCnt="5" custScaleX="100164" custLinFactNeighborX="7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E6E42-7FC7-4C8A-A802-C7BE77F0A1BE}" type="pres">
      <dgm:prSet presAssocID="{3DD86289-FC91-450E-9C9C-F41E60489B80}" presName="parTxOnlySpace" presStyleCnt="0"/>
      <dgm:spPr/>
    </dgm:pt>
    <dgm:pt modelId="{CC74B22F-509A-4266-A0A7-E341193CE548}" type="pres">
      <dgm:prSet presAssocID="{1F243F87-527E-453F-84B4-C0A7FF2714FB}" presName="parTxOnly" presStyleLbl="node1" presStyleIdx="1" presStyleCnt="5" custScaleX="110661" custLinFactNeighborX="6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DC1479-EAC9-48CF-9452-8B71CBA61E5A}" type="pres">
      <dgm:prSet presAssocID="{9235AF2A-9915-4E85-B14E-C020F7A14FBB}" presName="parTxOnlySpace" presStyleCnt="0"/>
      <dgm:spPr/>
    </dgm:pt>
    <dgm:pt modelId="{E7E977D1-620B-4876-A9BF-F50AA9F5A42A}" type="pres">
      <dgm:prSet presAssocID="{73A6D635-0652-45CB-96B0-E08C395EE02C}" presName="parTxOnly" presStyleLbl="node1" presStyleIdx="2" presStyleCnt="5" custScaleX="113799" custLinFactNeighborX="36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563BF-8F63-4306-A1D5-9AE61AFF6228}" type="pres">
      <dgm:prSet presAssocID="{8C7DB049-F07E-4D6A-8826-A0225F6A82F1}" presName="parTxOnlySpace" presStyleCnt="0"/>
      <dgm:spPr/>
    </dgm:pt>
    <dgm:pt modelId="{7CEE2D0E-3B27-4CCA-8F76-130F63D90F4D}" type="pres">
      <dgm:prSet presAssocID="{219CCD63-B5C5-4056-8F2B-CCD8B872604D}" presName="parTxOnly" presStyleLbl="node1" presStyleIdx="3" presStyleCnt="5" custScaleX="96028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38262-7A86-4295-B5BD-22A0BECE6995}" type="pres">
      <dgm:prSet presAssocID="{542B9305-BC28-4BF1-8E45-5F531737E444}" presName="parTxOnlySpace" presStyleCnt="0"/>
      <dgm:spPr/>
    </dgm:pt>
    <dgm:pt modelId="{379F99D2-2400-4A0B-83FB-A777590805E0}" type="pres">
      <dgm:prSet presAssocID="{722F4A34-9E6B-41B1-AF8C-FE6923AF441F}" presName="parTxOnly" presStyleLbl="node1" presStyleIdx="4" presStyleCnt="5" custScaleX="120881" custLinFactNeighborX="-3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0D3E7F-8FD3-4F57-8F24-7238200490C5}" type="presOf" srcId="{722F4A34-9E6B-41B1-AF8C-FE6923AF441F}" destId="{379F99D2-2400-4A0B-83FB-A777590805E0}" srcOrd="0" destOrd="0" presId="urn:microsoft.com/office/officeart/2005/8/layout/chevron1"/>
    <dgm:cxn modelId="{EE819EF2-39A0-4811-90EE-49D64836910A}" type="presOf" srcId="{1F243F87-527E-453F-84B4-C0A7FF2714FB}" destId="{CC74B22F-509A-4266-A0A7-E341193CE548}" srcOrd="0" destOrd="0" presId="urn:microsoft.com/office/officeart/2005/8/layout/chevron1"/>
    <dgm:cxn modelId="{628FD34E-1271-4EB4-83C9-6E11C968DD45}" srcId="{552B4234-34D2-4E23-A5BD-78C3553E3708}" destId="{722F4A34-9E6B-41B1-AF8C-FE6923AF441F}" srcOrd="4" destOrd="0" parTransId="{FB9CDF9A-FF1E-45FB-94FC-FB522FB4FC74}" sibTransId="{D11498D7-F26D-4F58-8773-1D78ADB4C85C}"/>
    <dgm:cxn modelId="{EB82C687-977B-4300-B516-E89B0ED0DA25}" srcId="{552B4234-34D2-4E23-A5BD-78C3553E3708}" destId="{219CCD63-B5C5-4056-8F2B-CCD8B872604D}" srcOrd="3" destOrd="0" parTransId="{E74E05F3-0D4D-40E7-9C06-CE8A68604416}" sibTransId="{542B9305-BC28-4BF1-8E45-5F531737E444}"/>
    <dgm:cxn modelId="{276D8B51-0033-455C-9E36-DB96A0FEFDA5}" type="presOf" srcId="{73A6D635-0652-45CB-96B0-E08C395EE02C}" destId="{E7E977D1-620B-4876-A9BF-F50AA9F5A42A}" srcOrd="0" destOrd="0" presId="urn:microsoft.com/office/officeart/2005/8/layout/chevron1"/>
    <dgm:cxn modelId="{976CBB84-83E1-4EE9-B6C7-AEE68C540C3B}" type="presOf" srcId="{F2E1E22E-4D00-4BF3-B04D-28C3403FCC2A}" destId="{AA7007C5-D8E2-4E7C-B998-BAAEAB0AD41E}" srcOrd="0" destOrd="0" presId="urn:microsoft.com/office/officeart/2005/8/layout/chevron1"/>
    <dgm:cxn modelId="{573B2725-0AA1-488D-9D50-7F02C7EDDDCA}" srcId="{552B4234-34D2-4E23-A5BD-78C3553E3708}" destId="{1F243F87-527E-453F-84B4-C0A7FF2714FB}" srcOrd="1" destOrd="0" parTransId="{18E78A52-1349-463E-9593-5A772E3A865C}" sibTransId="{9235AF2A-9915-4E85-B14E-C020F7A14FBB}"/>
    <dgm:cxn modelId="{6CED5033-7720-4CF7-A7B5-41DAB97E4BBD}" type="presOf" srcId="{219CCD63-B5C5-4056-8F2B-CCD8B872604D}" destId="{7CEE2D0E-3B27-4CCA-8F76-130F63D90F4D}" srcOrd="0" destOrd="0" presId="urn:microsoft.com/office/officeart/2005/8/layout/chevron1"/>
    <dgm:cxn modelId="{2AF2C386-D403-47A6-9126-FB222F78CE3D}" type="presOf" srcId="{552B4234-34D2-4E23-A5BD-78C3553E3708}" destId="{FF5AA6B0-6FD7-4302-A3F6-98D1BD2AC301}" srcOrd="0" destOrd="0" presId="urn:microsoft.com/office/officeart/2005/8/layout/chevron1"/>
    <dgm:cxn modelId="{56DDD103-03E9-4562-8898-6B8440A8EC77}" srcId="{552B4234-34D2-4E23-A5BD-78C3553E3708}" destId="{73A6D635-0652-45CB-96B0-E08C395EE02C}" srcOrd="2" destOrd="0" parTransId="{47802A43-1D74-43BE-8843-90917C9A4D3C}" sibTransId="{8C7DB049-F07E-4D6A-8826-A0225F6A82F1}"/>
    <dgm:cxn modelId="{67F46D15-4845-4AA5-8942-725EB90E151C}" srcId="{552B4234-34D2-4E23-A5BD-78C3553E3708}" destId="{F2E1E22E-4D00-4BF3-B04D-28C3403FCC2A}" srcOrd="0" destOrd="0" parTransId="{256909DC-416E-4DAC-8DC0-D534915CC060}" sibTransId="{3DD86289-FC91-450E-9C9C-F41E60489B80}"/>
    <dgm:cxn modelId="{3CC18C65-2FA8-4921-A549-8A5FEFD63B52}" type="presParOf" srcId="{FF5AA6B0-6FD7-4302-A3F6-98D1BD2AC301}" destId="{AA7007C5-D8E2-4E7C-B998-BAAEAB0AD41E}" srcOrd="0" destOrd="0" presId="urn:microsoft.com/office/officeart/2005/8/layout/chevron1"/>
    <dgm:cxn modelId="{161DF24E-96DB-49A8-968F-6EF9E5058A10}" type="presParOf" srcId="{FF5AA6B0-6FD7-4302-A3F6-98D1BD2AC301}" destId="{BF6E6E42-7FC7-4C8A-A802-C7BE77F0A1BE}" srcOrd="1" destOrd="0" presId="urn:microsoft.com/office/officeart/2005/8/layout/chevron1"/>
    <dgm:cxn modelId="{3955F980-0885-4A59-9DD8-E515D9FEC916}" type="presParOf" srcId="{FF5AA6B0-6FD7-4302-A3F6-98D1BD2AC301}" destId="{CC74B22F-509A-4266-A0A7-E341193CE548}" srcOrd="2" destOrd="0" presId="urn:microsoft.com/office/officeart/2005/8/layout/chevron1"/>
    <dgm:cxn modelId="{C3F39D40-F904-4E7A-93BE-6F0EDA042D74}" type="presParOf" srcId="{FF5AA6B0-6FD7-4302-A3F6-98D1BD2AC301}" destId="{F0DC1479-EAC9-48CF-9452-8B71CBA61E5A}" srcOrd="3" destOrd="0" presId="urn:microsoft.com/office/officeart/2005/8/layout/chevron1"/>
    <dgm:cxn modelId="{5A9ACF74-C24E-44AC-82F9-C62A639DFBE1}" type="presParOf" srcId="{FF5AA6B0-6FD7-4302-A3F6-98D1BD2AC301}" destId="{E7E977D1-620B-4876-A9BF-F50AA9F5A42A}" srcOrd="4" destOrd="0" presId="urn:microsoft.com/office/officeart/2005/8/layout/chevron1"/>
    <dgm:cxn modelId="{EAC72154-71F8-4FD3-B0AA-7AB149A6CCCA}" type="presParOf" srcId="{FF5AA6B0-6FD7-4302-A3F6-98D1BD2AC301}" destId="{453563BF-8F63-4306-A1D5-9AE61AFF6228}" srcOrd="5" destOrd="0" presId="urn:microsoft.com/office/officeart/2005/8/layout/chevron1"/>
    <dgm:cxn modelId="{428DE291-ABE5-461A-AED1-A1D0CFC08DC1}" type="presParOf" srcId="{FF5AA6B0-6FD7-4302-A3F6-98D1BD2AC301}" destId="{7CEE2D0E-3B27-4CCA-8F76-130F63D90F4D}" srcOrd="6" destOrd="0" presId="urn:microsoft.com/office/officeart/2005/8/layout/chevron1"/>
    <dgm:cxn modelId="{C28C0663-B911-4205-8FA9-9CA3EDAEB1D0}" type="presParOf" srcId="{FF5AA6B0-6FD7-4302-A3F6-98D1BD2AC301}" destId="{AC038262-7A86-4295-B5BD-22A0BECE6995}" srcOrd="7" destOrd="0" presId="urn:microsoft.com/office/officeart/2005/8/layout/chevron1"/>
    <dgm:cxn modelId="{6671632E-E5DA-4CAC-B07A-1E2D51254EFD}" type="presParOf" srcId="{FF5AA6B0-6FD7-4302-A3F6-98D1BD2AC301}" destId="{379F99D2-2400-4A0B-83FB-A777590805E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668CE6-4A98-4A3D-B49E-16E516F48525}" type="doc">
      <dgm:prSet loTypeId="urn:microsoft.com/office/officeart/2005/8/layout/vList5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C628C2CF-BC5E-433E-9C47-0193CCCA537C}">
      <dgm:prSet phldrT="[文字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/>
          <a:r>
            <a:rPr lang="zh-TW" altLang="en-US" sz="2400" dirty="0"/>
            <a:t>抬頭挺胸</a:t>
          </a:r>
        </a:p>
      </dgm:t>
    </dgm:pt>
    <dgm:pt modelId="{A9D19ED0-4C4E-4A45-B146-1732CE1D58D5}" type="par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FDA8BB49-2B0D-45ED-AE4C-0FEC5527FD27}" type="sibTrans" cxnId="{85A79031-E9DF-44F8-9FB0-C3E0D99C1638}">
      <dgm:prSet/>
      <dgm:spPr/>
      <dgm:t>
        <a:bodyPr/>
        <a:lstStyle/>
        <a:p>
          <a:endParaRPr lang="zh-TW" altLang="en-US" sz="1600"/>
        </a:p>
      </dgm:t>
    </dgm:pt>
    <dgm:pt modelId="{A17F0249-5462-4EE1-830B-EAF2B8857CE8}">
      <dgm:prSet phldrT="[文字]" custT="1"/>
      <dgm:spPr/>
      <dgm:t>
        <a:bodyPr/>
        <a:lstStyle/>
        <a:p>
          <a:r>
            <a:rPr lang="zh-TW" altLang="en-US" sz="2000" dirty="0">
              <a:solidFill>
                <a:schemeClr val="bg1"/>
              </a:solidFill>
            </a:rPr>
            <a:t>身軀保持輕鬆而微挺、並抬頭、收下顎。</a:t>
          </a:r>
        </a:p>
      </dgm:t>
    </dgm:pt>
    <dgm:pt modelId="{A4CA60FB-A105-471D-ACB8-61BD3506E194}" type="par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C2272C6F-E1F7-4B9D-85BA-2B3FE3F0A79F}" type="sibTrans" cxnId="{BED85936-4C7F-4657-AE43-7C13757520AD}">
      <dgm:prSet/>
      <dgm:spPr/>
      <dgm:t>
        <a:bodyPr/>
        <a:lstStyle/>
        <a:p>
          <a:endParaRPr lang="zh-TW" altLang="en-US" sz="1600"/>
        </a:p>
      </dgm:t>
    </dgm:pt>
    <dgm:pt modelId="{1191784B-BF10-4110-9A7F-19BBA6C2D3CE}">
      <dgm:prSet phldrT="[文字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9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zh-TW" altLang="en-US" sz="2400" dirty="0"/>
            <a:t>舌尖微（輕）舔上顎（牙根）</a:t>
          </a:r>
        </a:p>
      </dgm:t>
    </dgm:pt>
    <dgm:pt modelId="{C4D250E2-950C-4026-BC9D-6FB9421048C1}" type="parTrans" cxnId="{0DDC3305-F7B6-4A3E-8D67-348FE8A77E13}">
      <dgm:prSet/>
      <dgm:spPr/>
      <dgm:t>
        <a:bodyPr/>
        <a:lstStyle/>
        <a:p>
          <a:endParaRPr lang="zh-TW" altLang="en-US" sz="1600"/>
        </a:p>
      </dgm:t>
    </dgm:pt>
    <dgm:pt modelId="{2425B3AD-8134-4A48-89BC-73CE9DA883CC}" type="sibTrans" cxnId="{0DDC3305-F7B6-4A3E-8D67-348FE8A77E13}">
      <dgm:prSet/>
      <dgm:spPr/>
      <dgm:t>
        <a:bodyPr/>
        <a:lstStyle/>
        <a:p>
          <a:endParaRPr lang="zh-TW" altLang="en-US" sz="1600"/>
        </a:p>
      </dgm:t>
    </dgm:pt>
    <dgm:pt modelId="{56D4B91D-B7AA-4D60-B706-84DF6ABAEA70}">
      <dgm:prSet phldrT="[文字]" custT="1"/>
      <dgm:spPr/>
      <dgm:t>
        <a:bodyPr/>
        <a:lstStyle/>
        <a:p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不用力，則津液自生。</a:t>
          </a:r>
        </a:p>
      </dgm:t>
    </dgm:pt>
    <dgm:pt modelId="{9AC18092-1195-4EA6-B1F9-B76A2F0395DB}" type="parTrans" cxnId="{F72FCC08-34FB-40C8-A019-7D37A6541A67}">
      <dgm:prSet/>
      <dgm:spPr/>
      <dgm:t>
        <a:bodyPr/>
        <a:lstStyle/>
        <a:p>
          <a:endParaRPr lang="zh-TW" altLang="en-US" sz="1600"/>
        </a:p>
      </dgm:t>
    </dgm:pt>
    <dgm:pt modelId="{1F63824A-D173-428D-AA24-910A87FD6B73}" type="sibTrans" cxnId="{F72FCC08-34FB-40C8-A019-7D37A6541A67}">
      <dgm:prSet/>
      <dgm:spPr/>
      <dgm:t>
        <a:bodyPr/>
        <a:lstStyle/>
        <a:p>
          <a:endParaRPr lang="zh-TW" altLang="en-US" sz="1600"/>
        </a:p>
      </dgm:t>
    </dgm:pt>
    <dgm:pt modelId="{A18CF687-80B2-4FC3-B832-C81D908BFB42}">
      <dgm:prSet phldrT="[文字]" custT="1"/>
      <dgm:spPr/>
      <dgm:t>
        <a:bodyPr/>
        <a:lstStyle/>
        <a:p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請隨個人習慣全開或全閉皆可。</a:t>
          </a:r>
        </a:p>
      </dgm:t>
    </dgm:pt>
    <dgm:pt modelId="{49A3D412-9059-41E1-84AA-D69332611C4C}" type="parTrans" cxnId="{78EDAB0B-78E8-405C-B635-ED66039F19B9}">
      <dgm:prSet/>
      <dgm:spPr/>
      <dgm:t>
        <a:bodyPr/>
        <a:lstStyle/>
        <a:p>
          <a:endParaRPr lang="zh-TW" altLang="en-US"/>
        </a:p>
      </dgm:t>
    </dgm:pt>
    <dgm:pt modelId="{BB6611D7-6649-4CBB-90D1-86558D901109}" type="sibTrans" cxnId="{78EDAB0B-78E8-405C-B635-ED66039F19B9}">
      <dgm:prSet/>
      <dgm:spPr/>
      <dgm:t>
        <a:bodyPr/>
        <a:lstStyle/>
        <a:p>
          <a:endParaRPr lang="zh-TW" altLang="en-US"/>
        </a:p>
      </dgm:t>
    </dgm:pt>
    <dgm:pt modelId="{AD369F06-2B7F-4C9F-A993-6D600AD84B39}">
      <dgm:prSet phldrT="[文字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眼睛半開半閉（垂簾式）</a:t>
          </a:r>
        </a:p>
      </dgm:t>
    </dgm:pt>
    <dgm:pt modelId="{1B66C0F4-1225-4FA9-AF0B-D4CD5F3ECA19}" type="parTrans" cxnId="{59AC11BB-31DC-4B98-A64F-FDA312A5F35D}">
      <dgm:prSet/>
      <dgm:spPr/>
      <dgm:t>
        <a:bodyPr/>
        <a:lstStyle/>
        <a:p>
          <a:endParaRPr lang="zh-TW" altLang="en-US"/>
        </a:p>
      </dgm:t>
    </dgm:pt>
    <dgm:pt modelId="{F08990EC-DCC3-4E82-AF21-DCE5679A715A}" type="sibTrans" cxnId="{59AC11BB-31DC-4B98-A64F-FDA312A5F35D}">
      <dgm:prSet/>
      <dgm:spPr/>
      <dgm:t>
        <a:bodyPr/>
        <a:lstStyle/>
        <a:p>
          <a:endParaRPr lang="zh-TW" altLang="en-US"/>
        </a:p>
      </dgm:t>
    </dgm:pt>
    <dgm:pt modelId="{57E3615F-AF73-49FB-AC40-A0705DAF4E1A}">
      <dgm:prSet phldrT="[文字]" custT="1"/>
      <dgm:spPr/>
      <dgm:t>
        <a:bodyPr/>
        <a:lstStyle/>
        <a:p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惟全開者易散神（或受到干擾）；全閉者陰氣較重（或易昏沉）。</a:t>
          </a:r>
        </a:p>
      </dgm:t>
    </dgm:pt>
    <dgm:pt modelId="{23B08C2E-DA3E-4E09-BA80-8F9AC3F79853}" type="parTrans" cxnId="{47D16E79-F646-42B6-B8BD-B2B4A5965AE8}">
      <dgm:prSet/>
      <dgm:spPr/>
      <dgm:t>
        <a:bodyPr/>
        <a:lstStyle/>
        <a:p>
          <a:endParaRPr lang="zh-TW" altLang="en-US"/>
        </a:p>
      </dgm:t>
    </dgm:pt>
    <dgm:pt modelId="{0CAEB841-7EE6-4CCC-B509-3C4B6F49A940}" type="sibTrans" cxnId="{47D16E79-F646-42B6-B8BD-B2B4A5965AE8}">
      <dgm:prSet/>
      <dgm:spPr/>
      <dgm:t>
        <a:bodyPr/>
        <a:lstStyle/>
        <a:p>
          <a:endParaRPr lang="zh-TW" altLang="en-US"/>
        </a:p>
      </dgm:t>
    </dgm:pt>
    <dgm:pt modelId="{7AFF9DF7-95C6-4C97-AE0B-6684C40684AF}" type="pres">
      <dgm:prSet presAssocID="{16668CE6-4A98-4A3D-B49E-16E516F485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25DADC-83AB-4B26-99C8-7F7895835A73}" type="pres">
      <dgm:prSet presAssocID="{C628C2CF-BC5E-433E-9C47-0193CCCA537C}" presName="linNode" presStyleCnt="0"/>
      <dgm:spPr/>
    </dgm:pt>
    <dgm:pt modelId="{04565962-3292-46C2-9DA8-ADF1EDCBE748}" type="pres">
      <dgm:prSet presAssocID="{C628C2CF-BC5E-433E-9C47-0193CCCA537C}" presName="parentText" presStyleLbl="node1" presStyleIdx="0" presStyleCnt="3" custScaleX="121898" custLinFactNeighborX="-747" custLinFactNeighborY="35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80BDD-DE72-4471-BC95-0CF7DB37E566}" type="pres">
      <dgm:prSet presAssocID="{C628C2CF-BC5E-433E-9C47-0193CCCA537C}" presName="descendantText" presStyleLbl="alignAccFollowNode1" presStyleIdx="0" presStyleCnt="3" custScaleY="1046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D67AE7-DBCD-4A38-AFC2-667949D2F28C}" type="pres">
      <dgm:prSet presAssocID="{FDA8BB49-2B0D-45ED-AE4C-0FEC5527FD27}" presName="sp" presStyleCnt="0"/>
      <dgm:spPr/>
    </dgm:pt>
    <dgm:pt modelId="{AF050A9A-117A-4E8E-BB49-3531D38807A4}" type="pres">
      <dgm:prSet presAssocID="{1191784B-BF10-4110-9A7F-19BBA6C2D3CE}" presName="linNode" presStyleCnt="0"/>
      <dgm:spPr/>
    </dgm:pt>
    <dgm:pt modelId="{CB674BBD-5334-419A-B2AC-6137DA9E9CE8}" type="pres">
      <dgm:prSet presAssocID="{1191784B-BF10-4110-9A7F-19BBA6C2D3CE}" presName="parentText" presStyleLbl="node1" presStyleIdx="1" presStyleCnt="3" custScaleX="12189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B4E154-1F04-4F0B-809D-90748053BA6D}" type="pres">
      <dgm:prSet presAssocID="{1191784B-BF10-4110-9A7F-19BBA6C2D3CE}" presName="descendantText" presStyleLbl="alignAccFollowNode1" presStyleIdx="1" presStyleCnt="3" custScaleY="1036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8E6143-DCB6-48CC-B32A-EF213FD757C9}" type="pres">
      <dgm:prSet presAssocID="{2425B3AD-8134-4A48-89BC-73CE9DA883CC}" presName="sp" presStyleCnt="0"/>
      <dgm:spPr/>
    </dgm:pt>
    <dgm:pt modelId="{92EED577-15F6-4694-A788-BD11B8C1440A}" type="pres">
      <dgm:prSet presAssocID="{AD369F06-2B7F-4C9F-A993-6D600AD84B39}" presName="linNode" presStyleCnt="0"/>
      <dgm:spPr/>
    </dgm:pt>
    <dgm:pt modelId="{2BEFA76E-3D9A-41A2-AEB0-972049B31AF4}" type="pres">
      <dgm:prSet presAssocID="{AD369F06-2B7F-4C9F-A993-6D600AD84B39}" presName="parentText" presStyleLbl="node1" presStyleIdx="2" presStyleCnt="3" custScaleX="12191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059784-5BDB-41AC-AAEF-7ED168D9B388}" type="pres">
      <dgm:prSet presAssocID="{AD369F06-2B7F-4C9F-A993-6D600AD84B39}" presName="descendantText" presStyleLbl="alignAccFollowNode1" presStyleIdx="2" presStyleCnt="3" custScaleY="136784" custLinFactNeighborX="2022" custLinFactNeighborY="-95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DC3305-F7B6-4A3E-8D67-348FE8A77E13}" srcId="{16668CE6-4A98-4A3D-B49E-16E516F48525}" destId="{1191784B-BF10-4110-9A7F-19BBA6C2D3CE}" srcOrd="1" destOrd="0" parTransId="{C4D250E2-950C-4026-BC9D-6FB9421048C1}" sibTransId="{2425B3AD-8134-4A48-89BC-73CE9DA883CC}"/>
    <dgm:cxn modelId="{0D62A099-E493-4CA0-A54E-D56B8C68ACE4}" type="presOf" srcId="{AD369F06-2B7F-4C9F-A993-6D600AD84B39}" destId="{2BEFA76E-3D9A-41A2-AEB0-972049B31AF4}" srcOrd="0" destOrd="0" presId="urn:microsoft.com/office/officeart/2005/8/layout/vList5"/>
    <dgm:cxn modelId="{59AC11BB-31DC-4B98-A64F-FDA312A5F35D}" srcId="{16668CE6-4A98-4A3D-B49E-16E516F48525}" destId="{AD369F06-2B7F-4C9F-A993-6D600AD84B39}" srcOrd="2" destOrd="0" parTransId="{1B66C0F4-1225-4FA9-AF0B-D4CD5F3ECA19}" sibTransId="{F08990EC-DCC3-4E82-AF21-DCE5679A715A}"/>
    <dgm:cxn modelId="{E851AD9A-2496-4BC0-96B7-F9327D8F01B5}" type="presOf" srcId="{A18CF687-80B2-4FC3-B832-C81D908BFB42}" destId="{C7059784-5BDB-41AC-AAEF-7ED168D9B388}" srcOrd="0" destOrd="0" presId="urn:microsoft.com/office/officeart/2005/8/layout/vList5"/>
    <dgm:cxn modelId="{47D16E79-F646-42B6-B8BD-B2B4A5965AE8}" srcId="{AD369F06-2B7F-4C9F-A993-6D600AD84B39}" destId="{57E3615F-AF73-49FB-AC40-A0705DAF4E1A}" srcOrd="1" destOrd="0" parTransId="{23B08C2E-DA3E-4E09-BA80-8F9AC3F79853}" sibTransId="{0CAEB841-7EE6-4CCC-B509-3C4B6F49A940}"/>
    <dgm:cxn modelId="{0DB0CDCC-2984-48A3-BB05-D8EB5BDA2385}" type="presOf" srcId="{16668CE6-4A98-4A3D-B49E-16E516F48525}" destId="{7AFF9DF7-95C6-4C97-AE0B-6684C40684AF}" srcOrd="0" destOrd="0" presId="urn:microsoft.com/office/officeart/2005/8/layout/vList5"/>
    <dgm:cxn modelId="{85A79031-E9DF-44F8-9FB0-C3E0D99C1638}" srcId="{16668CE6-4A98-4A3D-B49E-16E516F48525}" destId="{C628C2CF-BC5E-433E-9C47-0193CCCA537C}" srcOrd="0" destOrd="0" parTransId="{A9D19ED0-4C4E-4A45-B146-1732CE1D58D5}" sibTransId="{FDA8BB49-2B0D-45ED-AE4C-0FEC5527FD27}"/>
    <dgm:cxn modelId="{0025C2CF-3E18-4184-9B22-2DD5F9674169}" type="presOf" srcId="{A17F0249-5462-4EE1-830B-EAF2B8857CE8}" destId="{B7380BDD-DE72-4471-BC95-0CF7DB37E566}" srcOrd="0" destOrd="0" presId="urn:microsoft.com/office/officeart/2005/8/layout/vList5"/>
    <dgm:cxn modelId="{77E7F6AB-DD4B-48B4-8E89-B45922C94904}" type="presOf" srcId="{C628C2CF-BC5E-433E-9C47-0193CCCA537C}" destId="{04565962-3292-46C2-9DA8-ADF1EDCBE748}" srcOrd="0" destOrd="0" presId="urn:microsoft.com/office/officeart/2005/8/layout/vList5"/>
    <dgm:cxn modelId="{A2B20B2A-9AA2-4408-A61E-EA93BE159189}" type="presOf" srcId="{1191784B-BF10-4110-9A7F-19BBA6C2D3CE}" destId="{CB674BBD-5334-419A-B2AC-6137DA9E9CE8}" srcOrd="0" destOrd="0" presId="urn:microsoft.com/office/officeart/2005/8/layout/vList5"/>
    <dgm:cxn modelId="{BED85936-4C7F-4657-AE43-7C13757520AD}" srcId="{C628C2CF-BC5E-433E-9C47-0193CCCA537C}" destId="{A17F0249-5462-4EE1-830B-EAF2B8857CE8}" srcOrd="0" destOrd="0" parTransId="{A4CA60FB-A105-471D-ACB8-61BD3506E194}" sibTransId="{C2272C6F-E1F7-4B9D-85BA-2B3FE3F0A79F}"/>
    <dgm:cxn modelId="{0CD60437-C83D-4778-8C9B-DC683487BB70}" type="presOf" srcId="{56D4B91D-B7AA-4D60-B706-84DF6ABAEA70}" destId="{BDB4E154-1F04-4F0B-809D-90748053BA6D}" srcOrd="0" destOrd="0" presId="urn:microsoft.com/office/officeart/2005/8/layout/vList5"/>
    <dgm:cxn modelId="{F844BA28-F8F2-40CF-A858-E5409EF96195}" type="presOf" srcId="{57E3615F-AF73-49FB-AC40-A0705DAF4E1A}" destId="{C7059784-5BDB-41AC-AAEF-7ED168D9B388}" srcOrd="0" destOrd="1" presId="urn:microsoft.com/office/officeart/2005/8/layout/vList5"/>
    <dgm:cxn modelId="{F72FCC08-34FB-40C8-A019-7D37A6541A67}" srcId="{1191784B-BF10-4110-9A7F-19BBA6C2D3CE}" destId="{56D4B91D-B7AA-4D60-B706-84DF6ABAEA70}" srcOrd="0" destOrd="0" parTransId="{9AC18092-1195-4EA6-B1F9-B76A2F0395DB}" sibTransId="{1F63824A-D173-428D-AA24-910A87FD6B73}"/>
    <dgm:cxn modelId="{78EDAB0B-78E8-405C-B635-ED66039F19B9}" srcId="{AD369F06-2B7F-4C9F-A993-6D600AD84B39}" destId="{A18CF687-80B2-4FC3-B832-C81D908BFB42}" srcOrd="0" destOrd="0" parTransId="{49A3D412-9059-41E1-84AA-D69332611C4C}" sibTransId="{BB6611D7-6649-4CBB-90D1-86558D901109}"/>
    <dgm:cxn modelId="{D8AF5C5F-57CD-4C20-8296-44D707BB2D22}" type="presParOf" srcId="{7AFF9DF7-95C6-4C97-AE0B-6684C40684AF}" destId="{0225DADC-83AB-4B26-99C8-7F7895835A73}" srcOrd="0" destOrd="0" presId="urn:microsoft.com/office/officeart/2005/8/layout/vList5"/>
    <dgm:cxn modelId="{9C731620-A566-46CA-82BE-8B5DF91F765D}" type="presParOf" srcId="{0225DADC-83AB-4B26-99C8-7F7895835A73}" destId="{04565962-3292-46C2-9DA8-ADF1EDCBE748}" srcOrd="0" destOrd="0" presId="urn:microsoft.com/office/officeart/2005/8/layout/vList5"/>
    <dgm:cxn modelId="{07E310D0-DF39-448F-97E3-DDFAE12163A8}" type="presParOf" srcId="{0225DADC-83AB-4B26-99C8-7F7895835A73}" destId="{B7380BDD-DE72-4471-BC95-0CF7DB37E566}" srcOrd="1" destOrd="0" presId="urn:microsoft.com/office/officeart/2005/8/layout/vList5"/>
    <dgm:cxn modelId="{5F279FE4-73EA-43F8-B413-3301A095AAB6}" type="presParOf" srcId="{7AFF9DF7-95C6-4C97-AE0B-6684C40684AF}" destId="{73D67AE7-DBCD-4A38-AFC2-667949D2F28C}" srcOrd="1" destOrd="0" presId="urn:microsoft.com/office/officeart/2005/8/layout/vList5"/>
    <dgm:cxn modelId="{B185389B-1CB4-4979-9E89-1FEACA689B2E}" type="presParOf" srcId="{7AFF9DF7-95C6-4C97-AE0B-6684C40684AF}" destId="{AF050A9A-117A-4E8E-BB49-3531D38807A4}" srcOrd="2" destOrd="0" presId="urn:microsoft.com/office/officeart/2005/8/layout/vList5"/>
    <dgm:cxn modelId="{1BB9DB83-B5A8-4BD1-8AF3-511C9E5D94DC}" type="presParOf" srcId="{AF050A9A-117A-4E8E-BB49-3531D38807A4}" destId="{CB674BBD-5334-419A-B2AC-6137DA9E9CE8}" srcOrd="0" destOrd="0" presId="urn:microsoft.com/office/officeart/2005/8/layout/vList5"/>
    <dgm:cxn modelId="{DA22D672-6B80-4159-BE19-A523160F9953}" type="presParOf" srcId="{AF050A9A-117A-4E8E-BB49-3531D38807A4}" destId="{BDB4E154-1F04-4F0B-809D-90748053BA6D}" srcOrd="1" destOrd="0" presId="urn:microsoft.com/office/officeart/2005/8/layout/vList5"/>
    <dgm:cxn modelId="{6D626B69-48E1-42AC-92FB-D0E1CEDB985E}" type="presParOf" srcId="{7AFF9DF7-95C6-4C97-AE0B-6684C40684AF}" destId="{588E6143-DCB6-48CC-B32A-EF213FD757C9}" srcOrd="3" destOrd="0" presId="urn:microsoft.com/office/officeart/2005/8/layout/vList5"/>
    <dgm:cxn modelId="{194F98FC-EBFB-4E7D-A524-F562E17BCFF5}" type="presParOf" srcId="{7AFF9DF7-95C6-4C97-AE0B-6684C40684AF}" destId="{92EED577-15F6-4694-A788-BD11B8C1440A}" srcOrd="4" destOrd="0" presId="urn:microsoft.com/office/officeart/2005/8/layout/vList5"/>
    <dgm:cxn modelId="{EE1D4C7E-0017-4459-8601-9B37C2230B78}" type="presParOf" srcId="{92EED577-15F6-4694-A788-BD11B8C1440A}" destId="{2BEFA76E-3D9A-41A2-AEB0-972049B31AF4}" srcOrd="0" destOrd="0" presId="urn:microsoft.com/office/officeart/2005/8/layout/vList5"/>
    <dgm:cxn modelId="{20242C85-C82E-4A8D-8577-BFA1663BE611}" type="presParOf" srcId="{92EED577-15F6-4694-A788-BD11B8C1440A}" destId="{C7059784-5BDB-41AC-AAEF-7ED168D9B3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2B4234-34D2-4E23-A5BD-78C3553E37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E1E22E-4D00-4BF3-B04D-28C3403FCC2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6909DC-416E-4DAC-8DC0-D534915CC060}" type="par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D86289-FC91-450E-9C9C-F41E60489B80}" type="sibTrans" cxnId="{67F46D15-4845-4AA5-8942-725EB90E151C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243F87-527E-453F-84B4-C0A7FF2714FB}">
      <dgm:prSet phldrT="[文字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1600" b="1" kern="1200" dirty="0">
              <a:solidFill>
                <a:srgbClr val="3F3F3F">
                  <a:lumMod val="40000"/>
                  <a:lumOff val="6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</a:p>
      </dgm:t>
    </dgm:pt>
    <dgm:pt modelId="{18E78A52-1349-463E-9593-5A772E3A865C}" type="par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35AF2A-9915-4E85-B14E-C020F7A14FBB}" type="sibTrans" cxnId="{573B2725-0AA1-488D-9D50-7F02C7EDDDCA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6D635-0652-45CB-96B0-E08C395EE02C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gm:t>
    </dgm:pt>
    <dgm:pt modelId="{47802A43-1D74-43BE-8843-90917C9A4D3C}" type="par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DB049-F07E-4D6A-8826-A0225F6A82F1}" type="sibTrans" cxnId="{56DDD103-03E9-4562-8898-6B8440A8EC77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CCD63-B5C5-4056-8F2B-CCD8B872604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20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4E05F3-0D4D-40E7-9C06-CE8A68604416}" type="par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B9305-BC28-4BF1-8E45-5F531737E444}" type="sibTrans" cxnId="{EB82C687-977B-4300-B516-E89B0ED0DA2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2F4A34-9E6B-41B1-AF8C-FE6923AF441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CDF9A-FF1E-45FB-94FC-FB522FB4FC74}" type="par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1498D7-F26D-4F58-8773-1D78ADB4C85C}" type="sibTrans" cxnId="{628FD34E-1271-4EB4-83C9-6E11C968DD45}">
      <dgm:prSet/>
      <dgm:spPr/>
      <dgm:t>
        <a:bodyPr/>
        <a:lstStyle/>
        <a:p>
          <a:endParaRPr lang="zh-TW" altLang="en-US" sz="120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5AA6B0-6FD7-4302-A3F6-98D1BD2AC301}" type="pres">
      <dgm:prSet presAssocID="{552B4234-34D2-4E23-A5BD-78C3553E3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7007C5-D8E2-4E7C-B998-BAAEAB0AD41E}" type="pres">
      <dgm:prSet presAssocID="{F2E1E22E-4D00-4BF3-B04D-28C3403FCC2A}" presName="parTxOnly" presStyleLbl="node1" presStyleIdx="0" presStyleCnt="5" custScaleX="100164" custLinFactNeighborX="7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E6E42-7FC7-4C8A-A802-C7BE77F0A1BE}" type="pres">
      <dgm:prSet presAssocID="{3DD86289-FC91-450E-9C9C-F41E60489B80}" presName="parTxOnlySpace" presStyleCnt="0"/>
      <dgm:spPr/>
    </dgm:pt>
    <dgm:pt modelId="{CC74B22F-509A-4266-A0A7-E341193CE548}" type="pres">
      <dgm:prSet presAssocID="{1F243F87-527E-453F-84B4-C0A7FF2714FB}" presName="parTxOnly" presStyleLbl="node1" presStyleIdx="1" presStyleCnt="5" custScaleX="110661" custLinFactNeighborX="6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DC1479-EAC9-48CF-9452-8B71CBA61E5A}" type="pres">
      <dgm:prSet presAssocID="{9235AF2A-9915-4E85-B14E-C020F7A14FBB}" presName="parTxOnlySpace" presStyleCnt="0"/>
      <dgm:spPr/>
    </dgm:pt>
    <dgm:pt modelId="{E7E977D1-620B-4876-A9BF-F50AA9F5A42A}" type="pres">
      <dgm:prSet presAssocID="{73A6D635-0652-45CB-96B0-E08C395EE02C}" presName="parTxOnly" presStyleLbl="node1" presStyleIdx="2" presStyleCnt="5" custScaleX="123071" custLinFactNeighborX="36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563BF-8F63-4306-A1D5-9AE61AFF6228}" type="pres">
      <dgm:prSet presAssocID="{8C7DB049-F07E-4D6A-8826-A0225F6A82F1}" presName="parTxOnlySpace" presStyleCnt="0"/>
      <dgm:spPr/>
    </dgm:pt>
    <dgm:pt modelId="{7CEE2D0E-3B27-4CCA-8F76-130F63D90F4D}" type="pres">
      <dgm:prSet presAssocID="{219CCD63-B5C5-4056-8F2B-CCD8B872604D}" presName="parTxOnly" presStyleLbl="node1" presStyleIdx="3" presStyleCnt="5" custScaleX="120620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38262-7A86-4295-B5BD-22A0BECE6995}" type="pres">
      <dgm:prSet presAssocID="{542B9305-BC28-4BF1-8E45-5F531737E444}" presName="parTxOnlySpace" presStyleCnt="0"/>
      <dgm:spPr/>
    </dgm:pt>
    <dgm:pt modelId="{379F99D2-2400-4A0B-83FB-A777590805E0}" type="pres">
      <dgm:prSet presAssocID="{722F4A34-9E6B-41B1-AF8C-FE6923AF441F}" presName="parTxOnly" presStyleLbl="node1" presStyleIdx="4" presStyleCnt="5" custScaleX="122029" custLinFactNeighborX="-3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0D3E7F-8FD3-4F57-8F24-7238200490C5}" type="presOf" srcId="{722F4A34-9E6B-41B1-AF8C-FE6923AF441F}" destId="{379F99D2-2400-4A0B-83FB-A777590805E0}" srcOrd="0" destOrd="0" presId="urn:microsoft.com/office/officeart/2005/8/layout/chevron1"/>
    <dgm:cxn modelId="{EE819EF2-39A0-4811-90EE-49D64836910A}" type="presOf" srcId="{1F243F87-527E-453F-84B4-C0A7FF2714FB}" destId="{CC74B22F-509A-4266-A0A7-E341193CE548}" srcOrd="0" destOrd="0" presId="urn:microsoft.com/office/officeart/2005/8/layout/chevron1"/>
    <dgm:cxn modelId="{628FD34E-1271-4EB4-83C9-6E11C968DD45}" srcId="{552B4234-34D2-4E23-A5BD-78C3553E3708}" destId="{722F4A34-9E6B-41B1-AF8C-FE6923AF441F}" srcOrd="4" destOrd="0" parTransId="{FB9CDF9A-FF1E-45FB-94FC-FB522FB4FC74}" sibTransId="{D11498D7-F26D-4F58-8773-1D78ADB4C85C}"/>
    <dgm:cxn modelId="{EB82C687-977B-4300-B516-E89B0ED0DA25}" srcId="{552B4234-34D2-4E23-A5BD-78C3553E3708}" destId="{219CCD63-B5C5-4056-8F2B-CCD8B872604D}" srcOrd="3" destOrd="0" parTransId="{E74E05F3-0D4D-40E7-9C06-CE8A68604416}" sibTransId="{542B9305-BC28-4BF1-8E45-5F531737E444}"/>
    <dgm:cxn modelId="{276D8B51-0033-455C-9E36-DB96A0FEFDA5}" type="presOf" srcId="{73A6D635-0652-45CB-96B0-E08C395EE02C}" destId="{E7E977D1-620B-4876-A9BF-F50AA9F5A42A}" srcOrd="0" destOrd="0" presId="urn:microsoft.com/office/officeart/2005/8/layout/chevron1"/>
    <dgm:cxn modelId="{976CBB84-83E1-4EE9-B6C7-AEE68C540C3B}" type="presOf" srcId="{F2E1E22E-4D00-4BF3-B04D-28C3403FCC2A}" destId="{AA7007C5-D8E2-4E7C-B998-BAAEAB0AD41E}" srcOrd="0" destOrd="0" presId="urn:microsoft.com/office/officeart/2005/8/layout/chevron1"/>
    <dgm:cxn modelId="{573B2725-0AA1-488D-9D50-7F02C7EDDDCA}" srcId="{552B4234-34D2-4E23-A5BD-78C3553E3708}" destId="{1F243F87-527E-453F-84B4-C0A7FF2714FB}" srcOrd="1" destOrd="0" parTransId="{18E78A52-1349-463E-9593-5A772E3A865C}" sibTransId="{9235AF2A-9915-4E85-B14E-C020F7A14FBB}"/>
    <dgm:cxn modelId="{6CED5033-7720-4CF7-A7B5-41DAB97E4BBD}" type="presOf" srcId="{219CCD63-B5C5-4056-8F2B-CCD8B872604D}" destId="{7CEE2D0E-3B27-4CCA-8F76-130F63D90F4D}" srcOrd="0" destOrd="0" presId="urn:microsoft.com/office/officeart/2005/8/layout/chevron1"/>
    <dgm:cxn modelId="{2AF2C386-D403-47A6-9126-FB222F78CE3D}" type="presOf" srcId="{552B4234-34D2-4E23-A5BD-78C3553E3708}" destId="{FF5AA6B0-6FD7-4302-A3F6-98D1BD2AC301}" srcOrd="0" destOrd="0" presId="urn:microsoft.com/office/officeart/2005/8/layout/chevron1"/>
    <dgm:cxn modelId="{56DDD103-03E9-4562-8898-6B8440A8EC77}" srcId="{552B4234-34D2-4E23-A5BD-78C3553E3708}" destId="{73A6D635-0652-45CB-96B0-E08C395EE02C}" srcOrd="2" destOrd="0" parTransId="{47802A43-1D74-43BE-8843-90917C9A4D3C}" sibTransId="{8C7DB049-F07E-4D6A-8826-A0225F6A82F1}"/>
    <dgm:cxn modelId="{67F46D15-4845-4AA5-8942-725EB90E151C}" srcId="{552B4234-34D2-4E23-A5BD-78C3553E3708}" destId="{F2E1E22E-4D00-4BF3-B04D-28C3403FCC2A}" srcOrd="0" destOrd="0" parTransId="{256909DC-416E-4DAC-8DC0-D534915CC060}" sibTransId="{3DD86289-FC91-450E-9C9C-F41E60489B80}"/>
    <dgm:cxn modelId="{3CC18C65-2FA8-4921-A549-8A5FEFD63B52}" type="presParOf" srcId="{FF5AA6B0-6FD7-4302-A3F6-98D1BD2AC301}" destId="{AA7007C5-D8E2-4E7C-B998-BAAEAB0AD41E}" srcOrd="0" destOrd="0" presId="urn:microsoft.com/office/officeart/2005/8/layout/chevron1"/>
    <dgm:cxn modelId="{161DF24E-96DB-49A8-968F-6EF9E5058A10}" type="presParOf" srcId="{FF5AA6B0-6FD7-4302-A3F6-98D1BD2AC301}" destId="{BF6E6E42-7FC7-4C8A-A802-C7BE77F0A1BE}" srcOrd="1" destOrd="0" presId="urn:microsoft.com/office/officeart/2005/8/layout/chevron1"/>
    <dgm:cxn modelId="{3955F980-0885-4A59-9DD8-E515D9FEC916}" type="presParOf" srcId="{FF5AA6B0-6FD7-4302-A3F6-98D1BD2AC301}" destId="{CC74B22F-509A-4266-A0A7-E341193CE548}" srcOrd="2" destOrd="0" presId="urn:microsoft.com/office/officeart/2005/8/layout/chevron1"/>
    <dgm:cxn modelId="{C3F39D40-F904-4E7A-93BE-6F0EDA042D74}" type="presParOf" srcId="{FF5AA6B0-6FD7-4302-A3F6-98D1BD2AC301}" destId="{F0DC1479-EAC9-48CF-9452-8B71CBA61E5A}" srcOrd="3" destOrd="0" presId="urn:microsoft.com/office/officeart/2005/8/layout/chevron1"/>
    <dgm:cxn modelId="{5A9ACF74-C24E-44AC-82F9-C62A639DFBE1}" type="presParOf" srcId="{FF5AA6B0-6FD7-4302-A3F6-98D1BD2AC301}" destId="{E7E977D1-620B-4876-A9BF-F50AA9F5A42A}" srcOrd="4" destOrd="0" presId="urn:microsoft.com/office/officeart/2005/8/layout/chevron1"/>
    <dgm:cxn modelId="{EAC72154-71F8-4FD3-B0AA-7AB149A6CCCA}" type="presParOf" srcId="{FF5AA6B0-6FD7-4302-A3F6-98D1BD2AC301}" destId="{453563BF-8F63-4306-A1D5-9AE61AFF6228}" srcOrd="5" destOrd="0" presId="urn:microsoft.com/office/officeart/2005/8/layout/chevron1"/>
    <dgm:cxn modelId="{428DE291-ABE5-461A-AED1-A1D0CFC08DC1}" type="presParOf" srcId="{FF5AA6B0-6FD7-4302-A3F6-98D1BD2AC301}" destId="{7CEE2D0E-3B27-4CCA-8F76-130F63D90F4D}" srcOrd="6" destOrd="0" presId="urn:microsoft.com/office/officeart/2005/8/layout/chevron1"/>
    <dgm:cxn modelId="{C28C0663-B911-4205-8FA9-9CA3EDAEB1D0}" type="presParOf" srcId="{FF5AA6B0-6FD7-4302-A3F6-98D1BD2AC301}" destId="{AC038262-7A86-4295-B5BD-22A0BECE6995}" srcOrd="7" destOrd="0" presId="urn:microsoft.com/office/officeart/2005/8/layout/chevron1"/>
    <dgm:cxn modelId="{6671632E-E5DA-4CAC-B07A-1E2D51254EFD}" type="presParOf" srcId="{FF5AA6B0-6FD7-4302-A3F6-98D1BD2AC301}" destId="{379F99D2-2400-4A0B-83FB-A777590805E0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07C5-D8E2-4E7C-B998-BAAEAB0AD41E}">
      <dsp:nvSpPr>
        <dsp:cNvPr id="0" name=""/>
        <dsp:cNvSpPr/>
      </dsp:nvSpPr>
      <dsp:spPr>
        <a:xfrm>
          <a:off x="179517" y="2813586"/>
          <a:ext cx="2446071" cy="976826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7930" y="2813586"/>
        <a:ext cx="1469245" cy="976826"/>
      </dsp:txXfrm>
    </dsp:sp>
    <dsp:sp modelId="{CC74B22F-509A-4266-A0A7-E341193CE548}">
      <dsp:nvSpPr>
        <dsp:cNvPr id="0" name=""/>
        <dsp:cNvSpPr/>
      </dsp:nvSpPr>
      <dsp:spPr>
        <a:xfrm>
          <a:off x="2357389" y="2813586"/>
          <a:ext cx="2442066" cy="976826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扳腳→收腿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5802" y="2813586"/>
        <a:ext cx="1465240" cy="976826"/>
      </dsp:txXfrm>
    </dsp:sp>
    <dsp:sp modelId="{E7E977D1-620B-4876-A9BF-F50AA9F5A42A}">
      <dsp:nvSpPr>
        <dsp:cNvPr id="0" name=""/>
        <dsp:cNvSpPr/>
      </dsp:nvSpPr>
      <dsp:spPr>
        <a:xfrm>
          <a:off x="4491748" y="2813586"/>
          <a:ext cx="2779047" cy="976826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20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8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8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800" b="1" kern="1200" dirty="0">
              <a:solidFill>
                <a:srgbClr val="3F3F3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400" b="1" kern="1200" dirty="0">
            <a:solidFill>
              <a:srgbClr val="3F3F3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sp:txBody>
      <dsp:txXfrm>
        <a:off x="4980161" y="2813586"/>
        <a:ext cx="1802221" cy="976826"/>
      </dsp:txXfrm>
    </dsp:sp>
    <dsp:sp modelId="{7CEE2D0E-3B27-4CCA-8F76-130F63D90F4D}">
      <dsp:nvSpPr>
        <dsp:cNvPr id="0" name=""/>
        <dsp:cNvSpPr/>
      </dsp:nvSpPr>
      <dsp:spPr>
        <a:xfrm>
          <a:off x="6937681" y="2813586"/>
          <a:ext cx="2345067" cy="976826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426094" y="2813586"/>
        <a:ext cx="1368241" cy="976826"/>
      </dsp:txXfrm>
    </dsp:sp>
    <dsp:sp modelId="{379F99D2-2400-4A0B-83FB-A777590805E0}">
      <dsp:nvSpPr>
        <dsp:cNvPr id="0" name=""/>
        <dsp:cNvSpPr/>
      </dsp:nvSpPr>
      <dsp:spPr>
        <a:xfrm>
          <a:off x="8951460" y="2813586"/>
          <a:ext cx="2951994" cy="976826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439873" y="2813586"/>
        <a:ext cx="1975168" cy="9768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80BDD-DE72-4471-BC95-0CF7DB37E566}">
      <dsp:nvSpPr>
        <dsp:cNvPr id="0" name=""/>
        <dsp:cNvSpPr/>
      </dsp:nvSpPr>
      <dsp:spPr>
        <a:xfrm rot="5400000">
          <a:off x="7081811" y="-2487743"/>
          <a:ext cx="1722630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忠、恕、廉、明、德、正、義、信、忍、公、博、孝、仁、慈、覺、節、儉、真、禮、和。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觀想每一字融和了天地正氣，以意念將此股正氣從頂門降至臍輪。</a:t>
          </a:r>
        </a:p>
      </dsp:txBody>
      <dsp:txXfrm rot="-5400000">
        <a:off x="4593944" y="84216"/>
        <a:ext cx="6614272" cy="1554446"/>
      </dsp:txXfrm>
    </dsp:sp>
    <dsp:sp modelId="{04565962-3292-46C2-9DA8-ADF1EDCBE748}">
      <dsp:nvSpPr>
        <dsp:cNvPr id="0" name=""/>
        <dsp:cNvSpPr/>
      </dsp:nvSpPr>
      <dsp:spPr>
        <a:xfrm>
          <a:off x="0" y="102931"/>
          <a:ext cx="4592909" cy="1527707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逐字默唸廿字真言</a:t>
          </a:r>
        </a:p>
      </dsp:txBody>
      <dsp:txXfrm>
        <a:off x="74577" y="177508"/>
        <a:ext cx="4443755" cy="13785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07C5-D8E2-4E7C-B998-BAAEAB0AD41E}">
      <dsp:nvSpPr>
        <dsp:cNvPr id="0" name=""/>
        <dsp:cNvSpPr/>
      </dsp:nvSpPr>
      <dsp:spPr>
        <a:xfrm>
          <a:off x="112335" y="47867"/>
          <a:ext cx="1509385" cy="602765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3718" y="47867"/>
        <a:ext cx="906620" cy="602765"/>
      </dsp:txXfrm>
    </dsp:sp>
    <dsp:sp modelId="{CC74B22F-509A-4266-A0A7-E341193CE548}">
      <dsp:nvSpPr>
        <dsp:cNvPr id="0" name=""/>
        <dsp:cNvSpPr/>
      </dsp:nvSpPr>
      <dsp:spPr>
        <a:xfrm>
          <a:off x="1456224" y="47867"/>
          <a:ext cx="1667566" cy="602765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1600" b="1" kern="1200" dirty="0">
              <a:solidFill>
                <a:srgbClr val="3F3F3F">
                  <a:lumMod val="40000"/>
                  <a:lumOff val="6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</a:p>
      </dsp:txBody>
      <dsp:txXfrm>
        <a:off x="1757607" y="47867"/>
        <a:ext cx="1064801" cy="602765"/>
      </dsp:txXfrm>
    </dsp:sp>
    <dsp:sp modelId="{E7E977D1-620B-4876-A9BF-F50AA9F5A42A}">
      <dsp:nvSpPr>
        <dsp:cNvPr id="0" name=""/>
        <dsp:cNvSpPr/>
      </dsp:nvSpPr>
      <dsp:spPr>
        <a:xfrm>
          <a:off x="2933915" y="47867"/>
          <a:ext cx="1792173" cy="602765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sp:txBody>
      <dsp:txXfrm>
        <a:off x="3235298" y="47867"/>
        <a:ext cx="1189408" cy="602765"/>
      </dsp:txXfrm>
    </dsp:sp>
    <dsp:sp modelId="{7CEE2D0E-3B27-4CCA-8F76-130F63D90F4D}">
      <dsp:nvSpPr>
        <dsp:cNvPr id="0" name=""/>
        <dsp:cNvSpPr/>
      </dsp:nvSpPr>
      <dsp:spPr>
        <a:xfrm>
          <a:off x="4520534" y="47867"/>
          <a:ext cx="2026498" cy="602765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2000" b="1" kern="12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kern="12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000" b="1" kern="12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2000" kern="1200" dirty="0">
            <a:solidFill>
              <a:schemeClr val="bg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21917" y="47867"/>
        <a:ext cx="1423733" cy="602765"/>
      </dsp:txXfrm>
    </dsp:sp>
    <dsp:sp modelId="{379F99D2-2400-4A0B-83FB-A777590805E0}">
      <dsp:nvSpPr>
        <dsp:cNvPr id="0" name=""/>
        <dsp:cNvSpPr/>
      </dsp:nvSpPr>
      <dsp:spPr>
        <a:xfrm>
          <a:off x="6342606" y="47867"/>
          <a:ext cx="2078637" cy="602765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43989" y="47867"/>
        <a:ext cx="1475872" cy="6027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07C5-D8E2-4E7C-B998-BAAEAB0AD41E}">
      <dsp:nvSpPr>
        <dsp:cNvPr id="0" name=""/>
        <dsp:cNvSpPr/>
      </dsp:nvSpPr>
      <dsp:spPr>
        <a:xfrm>
          <a:off x="120413" y="20957"/>
          <a:ext cx="1644152" cy="656584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8705" y="20957"/>
        <a:ext cx="987568" cy="656584"/>
      </dsp:txXfrm>
    </dsp:sp>
    <dsp:sp modelId="{CC74B22F-509A-4266-A0A7-E341193CE548}">
      <dsp:nvSpPr>
        <dsp:cNvPr id="0" name=""/>
        <dsp:cNvSpPr/>
      </dsp:nvSpPr>
      <dsp:spPr>
        <a:xfrm>
          <a:off x="1584292" y="20957"/>
          <a:ext cx="1816456" cy="656584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1600" b="1" kern="1200" dirty="0">
              <a:solidFill>
                <a:srgbClr val="3F3F3F">
                  <a:lumMod val="40000"/>
                  <a:lumOff val="6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</a:p>
      </dsp:txBody>
      <dsp:txXfrm>
        <a:off x="1912584" y="20957"/>
        <a:ext cx="1159872" cy="656584"/>
      </dsp:txXfrm>
    </dsp:sp>
    <dsp:sp modelId="{E7E977D1-620B-4876-A9BF-F50AA9F5A42A}">
      <dsp:nvSpPr>
        <dsp:cNvPr id="0" name=""/>
        <dsp:cNvSpPr/>
      </dsp:nvSpPr>
      <dsp:spPr>
        <a:xfrm>
          <a:off x="3193920" y="20957"/>
          <a:ext cx="1952188" cy="656584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sp:txBody>
      <dsp:txXfrm>
        <a:off x="3522212" y="20957"/>
        <a:ext cx="1295604" cy="656584"/>
      </dsp:txXfrm>
    </dsp:sp>
    <dsp:sp modelId="{7CEE2D0E-3B27-4CCA-8F76-130F63D90F4D}">
      <dsp:nvSpPr>
        <dsp:cNvPr id="0" name=""/>
        <dsp:cNvSpPr/>
      </dsp:nvSpPr>
      <dsp:spPr>
        <a:xfrm>
          <a:off x="4922202" y="20957"/>
          <a:ext cx="1578395" cy="65658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50494" y="20957"/>
        <a:ext cx="921811" cy="656584"/>
      </dsp:txXfrm>
    </dsp:sp>
    <dsp:sp modelId="{379F99D2-2400-4A0B-83FB-A777590805E0}">
      <dsp:nvSpPr>
        <dsp:cNvPr id="0" name=""/>
        <dsp:cNvSpPr/>
      </dsp:nvSpPr>
      <dsp:spPr>
        <a:xfrm>
          <a:off x="6277918" y="20957"/>
          <a:ext cx="2140168" cy="65658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06210" y="20957"/>
        <a:ext cx="1483584" cy="6565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FB8A2-D05C-49A9-9FB3-DBFD68FC918F}">
      <dsp:nvSpPr>
        <dsp:cNvPr id="0" name=""/>
        <dsp:cNvSpPr/>
      </dsp:nvSpPr>
      <dsp:spPr>
        <a:xfrm>
          <a:off x="517851" y="153"/>
          <a:ext cx="10152016" cy="608145"/>
        </a:xfrm>
        <a:prstGeom prst="round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張開眼睛</a:t>
          </a:r>
        </a:p>
      </dsp:txBody>
      <dsp:txXfrm>
        <a:off x="547538" y="29840"/>
        <a:ext cx="10092642" cy="548771"/>
      </dsp:txXfrm>
    </dsp:sp>
    <dsp:sp modelId="{B7380BDD-DE72-4471-BC95-0CF7DB37E566}">
      <dsp:nvSpPr>
        <dsp:cNvPr id="0" name=""/>
        <dsp:cNvSpPr/>
      </dsp:nvSpPr>
      <dsp:spPr>
        <a:xfrm rot="5400000">
          <a:off x="6772681" y="-2584251"/>
          <a:ext cx="583690" cy="7227740"/>
        </a:xfrm>
        <a:prstGeom prst="round2SameRect">
          <a:avLst/>
        </a:prstGeom>
        <a:solidFill>
          <a:srgbClr val="FFFFFF">
            <a:alpha val="89804"/>
          </a:srgb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兩手掌心搓熱。</a:t>
          </a:r>
        </a:p>
      </dsp:txBody>
      <dsp:txXfrm rot="-5400000">
        <a:off x="3450657" y="766266"/>
        <a:ext cx="7199247" cy="526704"/>
      </dsp:txXfrm>
    </dsp:sp>
    <dsp:sp modelId="{04565962-3292-46C2-9DA8-ADF1EDCBE748}">
      <dsp:nvSpPr>
        <dsp:cNvPr id="0" name=""/>
        <dsp:cNvSpPr/>
      </dsp:nvSpPr>
      <dsp:spPr>
        <a:xfrm>
          <a:off x="516672" y="705196"/>
          <a:ext cx="2879992" cy="661388"/>
        </a:xfrm>
        <a:prstGeom prst="round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搓手、按摩</a:t>
          </a:r>
        </a:p>
      </dsp:txBody>
      <dsp:txXfrm>
        <a:off x="548958" y="737482"/>
        <a:ext cx="2815420" cy="596816"/>
      </dsp:txXfrm>
    </dsp:sp>
    <dsp:sp modelId="{A4E94158-2365-4E2A-A8A0-E29B53304C93}">
      <dsp:nvSpPr>
        <dsp:cNvPr id="0" name=""/>
        <dsp:cNvSpPr/>
      </dsp:nvSpPr>
      <dsp:spPr>
        <a:xfrm rot="5400000">
          <a:off x="5896731" y="-996168"/>
          <a:ext cx="2328510" cy="7220681"/>
        </a:xfrm>
        <a:prstGeom prst="round2SameRect">
          <a:avLst/>
        </a:prstGeom>
        <a:solidFill>
          <a:srgbClr val="FFFFFF">
            <a:alpha val="89804"/>
          </a:srgb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眼角（手掌先輕敷雙眼）</a:t>
          </a:r>
        </a:p>
        <a:p>
          <a:pPr marL="228600" lvl="1" indent="-228600" algn="l" defTabSz="8890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太陽穴、玉枕骨（後腦勺）</a:t>
          </a:r>
        </a:p>
        <a:p>
          <a:pPr marL="228600" lvl="1" indent="-228600" algn="l" defTabSz="8890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前胸（由上而下</a:t>
          </a:r>
          <a:r>
            <a:rPr lang="en-US" altLang="zh-TW" sz="2000" kern="1200" dirty="0">
              <a:solidFill>
                <a:schemeClr val="bg1"/>
              </a:solidFill>
            </a:rPr>
            <a:t>)</a:t>
          </a:r>
          <a:endParaRPr lang="zh-TW" alt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命門（脊椎骨倒數第三、四節之間，督脈即中樞神經）</a:t>
          </a:r>
        </a:p>
        <a:p>
          <a:pPr marL="228600" lvl="1" indent="-228600" algn="l" defTabSz="8890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腰部、肩臂（肩到手指，先左手再右手）</a:t>
          </a:r>
        </a:p>
        <a:p>
          <a:pPr marL="228600" lvl="1" indent="-228600" algn="l" defTabSz="8890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膝蓋（兩腿先伸直後按摩，可避免關節炎）</a:t>
          </a:r>
        </a:p>
      </dsp:txBody>
      <dsp:txXfrm rot="-5400000">
        <a:off x="3450646" y="1563585"/>
        <a:ext cx="7107013" cy="2101174"/>
      </dsp:txXfrm>
    </dsp:sp>
    <dsp:sp modelId="{89EA361E-D3D4-4144-B758-D7AC166C4813}">
      <dsp:nvSpPr>
        <dsp:cNvPr id="0" name=""/>
        <dsp:cNvSpPr/>
      </dsp:nvSpPr>
      <dsp:spPr>
        <a:xfrm>
          <a:off x="517880" y="1534170"/>
          <a:ext cx="2879982" cy="2160004"/>
        </a:xfrm>
        <a:prstGeom prst="round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ts val="26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>
              <a:solidFill>
                <a:schemeClr val="bg1"/>
              </a:solidFill>
            </a:rPr>
            <a:t>按摩</a:t>
          </a:r>
        </a:p>
      </dsp:txBody>
      <dsp:txXfrm>
        <a:off x="623323" y="1639613"/>
        <a:ext cx="2669096" cy="1949118"/>
      </dsp:txXfrm>
    </dsp:sp>
    <dsp:sp modelId="{747894E6-CC17-4C78-878B-FE9710DAF886}">
      <dsp:nvSpPr>
        <dsp:cNvPr id="0" name=""/>
        <dsp:cNvSpPr/>
      </dsp:nvSpPr>
      <dsp:spPr>
        <a:xfrm>
          <a:off x="517851" y="3867584"/>
          <a:ext cx="10152016" cy="601191"/>
        </a:xfrm>
        <a:prstGeom prst="round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>
              <a:solidFill>
                <a:schemeClr val="bg1"/>
              </a:solidFill>
            </a:rPr>
            <a:t>扳腳</a:t>
          </a:r>
        </a:p>
      </dsp:txBody>
      <dsp:txXfrm>
        <a:off x="547199" y="3896932"/>
        <a:ext cx="10093320" cy="542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07C5-D8E2-4E7C-B998-BAAEAB0AD41E}">
      <dsp:nvSpPr>
        <dsp:cNvPr id="0" name=""/>
        <dsp:cNvSpPr/>
      </dsp:nvSpPr>
      <dsp:spPr>
        <a:xfrm>
          <a:off x="118637" y="0"/>
          <a:ext cx="2088378" cy="698500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2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7887" y="0"/>
        <a:ext cx="1389878" cy="698500"/>
      </dsp:txXfrm>
    </dsp:sp>
    <dsp:sp modelId="{CC74B22F-509A-4266-A0A7-E341193CE548}">
      <dsp:nvSpPr>
        <dsp:cNvPr id="0" name=""/>
        <dsp:cNvSpPr/>
      </dsp:nvSpPr>
      <dsp:spPr>
        <a:xfrm>
          <a:off x="2027424" y="22200"/>
          <a:ext cx="1635250" cy="654099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扳腳→收腿</a:t>
          </a:r>
          <a:endParaRPr lang="zh-TW" altLang="en-US" sz="14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54474" y="22200"/>
        <a:ext cx="981151" cy="654099"/>
      </dsp:txXfrm>
    </dsp:sp>
    <dsp:sp modelId="{E7E977D1-620B-4876-A9BF-F50AA9F5A42A}">
      <dsp:nvSpPr>
        <dsp:cNvPr id="0" name=""/>
        <dsp:cNvSpPr/>
      </dsp:nvSpPr>
      <dsp:spPr>
        <a:xfrm>
          <a:off x="3456628" y="22200"/>
          <a:ext cx="1860898" cy="654099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sp:txBody>
      <dsp:txXfrm>
        <a:off x="3783678" y="22200"/>
        <a:ext cx="1206799" cy="654099"/>
      </dsp:txXfrm>
    </dsp:sp>
    <dsp:sp modelId="{7CEE2D0E-3B27-4CCA-8F76-130F63D90F4D}">
      <dsp:nvSpPr>
        <dsp:cNvPr id="0" name=""/>
        <dsp:cNvSpPr/>
      </dsp:nvSpPr>
      <dsp:spPr>
        <a:xfrm>
          <a:off x="5094467" y="22200"/>
          <a:ext cx="1570298" cy="654099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21517" y="22200"/>
        <a:ext cx="916199" cy="654099"/>
      </dsp:txXfrm>
    </dsp:sp>
    <dsp:sp modelId="{379F99D2-2400-4A0B-83FB-A777590805E0}">
      <dsp:nvSpPr>
        <dsp:cNvPr id="0" name=""/>
        <dsp:cNvSpPr/>
      </dsp:nvSpPr>
      <dsp:spPr>
        <a:xfrm>
          <a:off x="6442929" y="22200"/>
          <a:ext cx="1976707" cy="654099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769979" y="22200"/>
        <a:ext cx="1322608" cy="654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07C5-D8E2-4E7C-B998-BAAEAB0AD41E}">
      <dsp:nvSpPr>
        <dsp:cNvPr id="0" name=""/>
        <dsp:cNvSpPr/>
      </dsp:nvSpPr>
      <dsp:spPr>
        <a:xfrm>
          <a:off x="125622" y="11436"/>
          <a:ext cx="1691838" cy="67562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3436" y="11436"/>
        <a:ext cx="1016211" cy="675627"/>
      </dsp:txXfrm>
    </dsp:sp>
    <dsp:sp modelId="{CC74B22F-509A-4266-A0A7-E341193CE548}">
      <dsp:nvSpPr>
        <dsp:cNvPr id="0" name=""/>
        <dsp:cNvSpPr/>
      </dsp:nvSpPr>
      <dsp:spPr>
        <a:xfrm>
          <a:off x="1631959" y="11436"/>
          <a:ext cx="1869140" cy="67562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→收腿</a:t>
          </a:r>
          <a:endParaRPr lang="zh-TW" altLang="en-US" sz="14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69773" y="11436"/>
        <a:ext cx="1193513" cy="675627"/>
      </dsp:txXfrm>
    </dsp:sp>
    <dsp:sp modelId="{E7E977D1-620B-4876-A9BF-F50AA9F5A42A}">
      <dsp:nvSpPr>
        <dsp:cNvPr id="0" name=""/>
        <dsp:cNvSpPr/>
      </dsp:nvSpPr>
      <dsp:spPr>
        <a:xfrm>
          <a:off x="3288272" y="11436"/>
          <a:ext cx="1922143" cy="675627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sp:txBody>
      <dsp:txXfrm>
        <a:off x="3626086" y="11436"/>
        <a:ext cx="1246516" cy="675627"/>
      </dsp:txXfrm>
    </dsp:sp>
    <dsp:sp modelId="{7CEE2D0E-3B27-4CCA-8F76-130F63D90F4D}">
      <dsp:nvSpPr>
        <dsp:cNvPr id="0" name=""/>
        <dsp:cNvSpPr/>
      </dsp:nvSpPr>
      <dsp:spPr>
        <a:xfrm>
          <a:off x="4980014" y="11436"/>
          <a:ext cx="1621978" cy="675627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7828" y="11436"/>
        <a:ext cx="946351" cy="675627"/>
      </dsp:txXfrm>
    </dsp:sp>
    <dsp:sp modelId="{379F99D2-2400-4A0B-83FB-A777590805E0}">
      <dsp:nvSpPr>
        <dsp:cNvPr id="0" name=""/>
        <dsp:cNvSpPr/>
      </dsp:nvSpPr>
      <dsp:spPr>
        <a:xfrm>
          <a:off x="6372856" y="11436"/>
          <a:ext cx="2041763" cy="675627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710670" y="11436"/>
        <a:ext cx="1366136" cy="675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80BDD-DE72-4471-BC95-0CF7DB37E566}">
      <dsp:nvSpPr>
        <dsp:cNvPr id="0" name=""/>
        <dsp:cNvSpPr/>
      </dsp:nvSpPr>
      <dsp:spPr>
        <a:xfrm rot="5400000">
          <a:off x="7437344" y="-2843350"/>
          <a:ext cx="1011564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臀部的三分之一至二分之一坐在坐墊或椅子上</a:t>
          </a:r>
        </a:p>
      </dsp:txBody>
      <dsp:txXfrm rot="-5400000">
        <a:off x="4593944" y="49430"/>
        <a:ext cx="6648984" cy="912804"/>
      </dsp:txXfrm>
    </dsp:sp>
    <dsp:sp modelId="{04565962-3292-46C2-9DA8-ADF1EDCBE748}">
      <dsp:nvSpPr>
        <dsp:cNvPr id="0" name=""/>
        <dsp:cNvSpPr/>
      </dsp:nvSpPr>
      <dsp:spPr>
        <a:xfrm>
          <a:off x="0" y="36952"/>
          <a:ext cx="4592909" cy="944370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上坐</a:t>
          </a:r>
          <a:r>
            <a:rPr lang="en-US" altLang="zh-TW" sz="2400" kern="1200" dirty="0"/>
            <a:t>-</a:t>
          </a:r>
          <a:r>
            <a:rPr lang="zh-TW" altLang="zh-TW" sz="2400" kern="1200" dirty="0"/>
            <a:t>腿伸直，腳跟着地</a:t>
          </a:r>
          <a:endParaRPr lang="zh-TW" altLang="en-US" sz="2400" kern="1200" dirty="0"/>
        </a:p>
      </dsp:txBody>
      <dsp:txXfrm>
        <a:off x="46100" y="83052"/>
        <a:ext cx="4500709" cy="852170"/>
      </dsp:txXfrm>
    </dsp:sp>
    <dsp:sp modelId="{BDB4E154-1F04-4F0B-809D-90748053BA6D}">
      <dsp:nvSpPr>
        <dsp:cNvPr id="0" name=""/>
        <dsp:cNvSpPr/>
      </dsp:nvSpPr>
      <dsp:spPr>
        <a:xfrm rot="5400000">
          <a:off x="7459174" y="-1806397"/>
          <a:ext cx="967904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大小腿是放鬆的，使中樞神經柔軟，久之有彈性，陰、濁之氣由頭到腳透過腳ㄚ或湧泉穴排出</a:t>
          </a:r>
        </a:p>
      </dsp:txBody>
      <dsp:txXfrm rot="-5400000">
        <a:off x="4593945" y="1106081"/>
        <a:ext cx="6651115" cy="873406"/>
      </dsp:txXfrm>
    </dsp:sp>
    <dsp:sp modelId="{CB674BBD-5334-419A-B2AC-6137DA9E9CE8}">
      <dsp:nvSpPr>
        <dsp:cNvPr id="0" name=""/>
        <dsp:cNvSpPr/>
      </dsp:nvSpPr>
      <dsp:spPr>
        <a:xfrm>
          <a:off x="1034" y="1070599"/>
          <a:ext cx="4592909" cy="944370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9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雙手放在膝蓋上</a:t>
          </a:r>
          <a:r>
            <a:rPr lang="en-US" altLang="zh-TW" sz="2400" kern="1200" dirty="0"/>
            <a:t/>
          </a:r>
          <a:br>
            <a:rPr lang="en-US" altLang="zh-TW" sz="2400" kern="1200" dirty="0"/>
          </a:br>
          <a:r>
            <a:rPr lang="zh-TW" altLang="en-US" sz="2400" kern="1200" dirty="0"/>
            <a:t>兩腳掌用力往後扳</a:t>
          </a:r>
        </a:p>
      </dsp:txBody>
      <dsp:txXfrm>
        <a:off x="47134" y="1116699"/>
        <a:ext cx="4500709" cy="852170"/>
      </dsp:txXfrm>
    </dsp:sp>
    <dsp:sp modelId="{4726DD75-9D34-4E56-A8BA-46FBB4CE1932}">
      <dsp:nvSpPr>
        <dsp:cNvPr id="0" name=""/>
        <dsp:cNvSpPr/>
      </dsp:nvSpPr>
      <dsp:spPr>
        <a:xfrm rot="5400000">
          <a:off x="7557838" y="-803041"/>
          <a:ext cx="770576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精神集中，即心內攝，內歛</a:t>
          </a:r>
        </a:p>
      </dsp:txBody>
      <dsp:txXfrm rot="-5400000">
        <a:off x="4593944" y="2198469"/>
        <a:ext cx="6660748" cy="695344"/>
      </dsp:txXfrm>
    </dsp:sp>
    <dsp:sp modelId="{9DD2195D-D19B-4A14-94C5-0760A4FC7DBE}">
      <dsp:nvSpPr>
        <dsp:cNvPr id="0" name=""/>
        <dsp:cNvSpPr/>
      </dsp:nvSpPr>
      <dsp:spPr>
        <a:xfrm>
          <a:off x="1034" y="2073955"/>
          <a:ext cx="4592909" cy="944370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雙眼看兩腳大拇指</a:t>
          </a:r>
          <a:r>
            <a:rPr lang="en-US" altLang="zh-TW" sz="2400" kern="1200" dirty="0"/>
            <a:t/>
          </a:r>
          <a:br>
            <a:rPr lang="en-US" altLang="zh-TW" sz="2400" kern="1200" dirty="0"/>
          </a:br>
          <a:r>
            <a:rPr lang="zh-TW" altLang="en-US" sz="2400" kern="1200" dirty="0"/>
            <a:t>上半身挺直</a:t>
          </a:r>
        </a:p>
      </dsp:txBody>
      <dsp:txXfrm>
        <a:off x="47134" y="2120055"/>
        <a:ext cx="4500709" cy="852170"/>
      </dsp:txXfrm>
    </dsp:sp>
    <dsp:sp modelId="{9660B215-3A88-4B5E-97D5-76C77934E843}">
      <dsp:nvSpPr>
        <dsp:cNvPr id="0" name=""/>
        <dsp:cNvSpPr/>
      </dsp:nvSpPr>
      <dsp:spPr>
        <a:xfrm rot="5400000">
          <a:off x="7431451" y="228037"/>
          <a:ext cx="1023350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請唸三、五、七、九遍</a:t>
          </a:r>
        </a:p>
      </dsp:txBody>
      <dsp:txXfrm rot="-5400000">
        <a:off x="4593944" y="3115500"/>
        <a:ext cx="6648408" cy="923438"/>
      </dsp:txXfrm>
    </dsp:sp>
    <dsp:sp modelId="{72296377-5681-42DF-B68D-473C709FCE79}">
      <dsp:nvSpPr>
        <dsp:cNvPr id="0" name=""/>
        <dsp:cNvSpPr/>
      </dsp:nvSpPr>
      <dsp:spPr>
        <a:xfrm>
          <a:off x="1034" y="3105034"/>
          <a:ext cx="4592909" cy="944370"/>
        </a:xfrm>
        <a:prstGeom prst="roundRect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默唸廿字真言</a:t>
          </a:r>
        </a:p>
      </dsp:txBody>
      <dsp:txXfrm>
        <a:off x="47134" y="3151134"/>
        <a:ext cx="4500709" cy="852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07C5-D8E2-4E7C-B998-BAAEAB0AD41E}">
      <dsp:nvSpPr>
        <dsp:cNvPr id="0" name=""/>
        <dsp:cNvSpPr/>
      </dsp:nvSpPr>
      <dsp:spPr>
        <a:xfrm>
          <a:off x="125622" y="11436"/>
          <a:ext cx="1691838" cy="67562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3436" y="11436"/>
        <a:ext cx="1016211" cy="675627"/>
      </dsp:txXfrm>
    </dsp:sp>
    <dsp:sp modelId="{CC74B22F-509A-4266-A0A7-E341193CE548}">
      <dsp:nvSpPr>
        <dsp:cNvPr id="0" name=""/>
        <dsp:cNvSpPr/>
      </dsp:nvSpPr>
      <dsp:spPr>
        <a:xfrm>
          <a:off x="1631959" y="11436"/>
          <a:ext cx="1869140" cy="67562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  <a:endParaRPr lang="zh-TW" altLang="en-US" sz="2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69773" y="11436"/>
        <a:ext cx="1193513" cy="675627"/>
      </dsp:txXfrm>
    </dsp:sp>
    <dsp:sp modelId="{E7E977D1-620B-4876-A9BF-F50AA9F5A42A}">
      <dsp:nvSpPr>
        <dsp:cNvPr id="0" name=""/>
        <dsp:cNvSpPr/>
      </dsp:nvSpPr>
      <dsp:spPr>
        <a:xfrm>
          <a:off x="3288272" y="11436"/>
          <a:ext cx="1922143" cy="675627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sp:txBody>
      <dsp:txXfrm>
        <a:off x="3626086" y="11436"/>
        <a:ext cx="1246516" cy="675627"/>
      </dsp:txXfrm>
    </dsp:sp>
    <dsp:sp modelId="{7CEE2D0E-3B27-4CCA-8F76-130F63D90F4D}">
      <dsp:nvSpPr>
        <dsp:cNvPr id="0" name=""/>
        <dsp:cNvSpPr/>
      </dsp:nvSpPr>
      <dsp:spPr>
        <a:xfrm>
          <a:off x="4980014" y="11436"/>
          <a:ext cx="1621978" cy="675627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7828" y="11436"/>
        <a:ext cx="946351" cy="675627"/>
      </dsp:txXfrm>
    </dsp:sp>
    <dsp:sp modelId="{379F99D2-2400-4A0B-83FB-A777590805E0}">
      <dsp:nvSpPr>
        <dsp:cNvPr id="0" name=""/>
        <dsp:cNvSpPr/>
      </dsp:nvSpPr>
      <dsp:spPr>
        <a:xfrm>
          <a:off x="6372856" y="11436"/>
          <a:ext cx="2041763" cy="675627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710670" y="11436"/>
        <a:ext cx="1366136" cy="675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80BDD-DE72-4471-BC95-0CF7DB37E566}">
      <dsp:nvSpPr>
        <dsp:cNvPr id="0" name=""/>
        <dsp:cNvSpPr/>
      </dsp:nvSpPr>
      <dsp:spPr>
        <a:xfrm rot="5400000">
          <a:off x="7022315" y="-2427788"/>
          <a:ext cx="1841622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收腿交叉，坐墊自己調整，以坐穩為原則。</a:t>
          </a:r>
          <a:r>
            <a:rPr lang="en-US" altLang="zh-TW" sz="2000" kern="1200" dirty="0">
              <a:solidFill>
                <a:schemeClr val="bg1"/>
              </a:solidFill>
            </a:rPr>
            <a:t/>
          </a:r>
          <a:br>
            <a:rPr lang="en-US" altLang="zh-TW" sz="2000" kern="1200" dirty="0">
              <a:solidFill>
                <a:schemeClr val="bg1"/>
              </a:solidFill>
            </a:rPr>
          </a:br>
          <a:r>
            <a:rPr lang="zh-TW" altLang="en-US" sz="2000" kern="1200" dirty="0">
              <a:solidFill>
                <a:schemeClr val="bg1"/>
              </a:solidFill>
            </a:rPr>
            <a:t>（坐得舒服，心理上不會緊張）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乾道左腿抱右腿（陽抱陰，即右腿在內，左腿在外）坤道右腿抱左腿（陰抱陽，即左腿在內，右腿在外）</a:t>
          </a:r>
        </a:p>
      </dsp:txBody>
      <dsp:txXfrm rot="-5400000">
        <a:off x="4593945" y="90483"/>
        <a:ext cx="6608463" cy="1661820"/>
      </dsp:txXfrm>
    </dsp:sp>
    <dsp:sp modelId="{04565962-3292-46C2-9DA8-ADF1EDCBE748}">
      <dsp:nvSpPr>
        <dsp:cNvPr id="0" name=""/>
        <dsp:cNvSpPr/>
      </dsp:nvSpPr>
      <dsp:spPr>
        <a:xfrm>
          <a:off x="0" y="67766"/>
          <a:ext cx="4592909" cy="1719291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盤坐</a:t>
          </a:r>
        </a:p>
      </dsp:txBody>
      <dsp:txXfrm>
        <a:off x="83929" y="151695"/>
        <a:ext cx="4425051" cy="1551433"/>
      </dsp:txXfrm>
    </dsp:sp>
    <dsp:sp modelId="{BDB4E154-1F04-4F0B-809D-90748053BA6D}">
      <dsp:nvSpPr>
        <dsp:cNvPr id="0" name=""/>
        <dsp:cNvSpPr/>
      </dsp:nvSpPr>
      <dsp:spPr>
        <a:xfrm rot="5400000">
          <a:off x="7062058" y="-539944"/>
          <a:ext cx="1762135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兩腳着地與肩同寬。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雙手仍然放在兩腿膝蓋上（如放不到膝蓋，則放在大腿上）。</a:t>
          </a:r>
        </a:p>
      </dsp:txBody>
      <dsp:txXfrm rot="-5400000">
        <a:off x="4593944" y="2014190"/>
        <a:ext cx="6612344" cy="1590095"/>
      </dsp:txXfrm>
    </dsp:sp>
    <dsp:sp modelId="{CB674BBD-5334-419A-B2AC-6137DA9E9CE8}">
      <dsp:nvSpPr>
        <dsp:cNvPr id="0" name=""/>
        <dsp:cNvSpPr/>
      </dsp:nvSpPr>
      <dsp:spPr>
        <a:xfrm>
          <a:off x="1034" y="1949592"/>
          <a:ext cx="4592909" cy="1719291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9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坐在椅子上（先天坐）</a:t>
          </a:r>
        </a:p>
      </dsp:txBody>
      <dsp:txXfrm>
        <a:off x="84963" y="2033521"/>
        <a:ext cx="4425051" cy="15514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07C5-D8E2-4E7C-B998-BAAEAB0AD41E}">
      <dsp:nvSpPr>
        <dsp:cNvPr id="0" name=""/>
        <dsp:cNvSpPr/>
      </dsp:nvSpPr>
      <dsp:spPr>
        <a:xfrm>
          <a:off x="125622" y="11436"/>
          <a:ext cx="1691838" cy="67562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3436" y="11436"/>
        <a:ext cx="1016211" cy="675627"/>
      </dsp:txXfrm>
    </dsp:sp>
    <dsp:sp modelId="{CC74B22F-509A-4266-A0A7-E341193CE548}">
      <dsp:nvSpPr>
        <dsp:cNvPr id="0" name=""/>
        <dsp:cNvSpPr/>
      </dsp:nvSpPr>
      <dsp:spPr>
        <a:xfrm>
          <a:off x="1631959" y="11436"/>
          <a:ext cx="1869140" cy="67562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1600" b="1" kern="1200" dirty="0">
              <a:solidFill>
                <a:srgbClr val="3F3F3F">
                  <a:lumMod val="40000"/>
                  <a:lumOff val="6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</a:p>
      </dsp:txBody>
      <dsp:txXfrm>
        <a:off x="1969773" y="11436"/>
        <a:ext cx="1193513" cy="675627"/>
      </dsp:txXfrm>
    </dsp:sp>
    <dsp:sp modelId="{E7E977D1-620B-4876-A9BF-F50AA9F5A42A}">
      <dsp:nvSpPr>
        <dsp:cNvPr id="0" name=""/>
        <dsp:cNvSpPr/>
      </dsp:nvSpPr>
      <dsp:spPr>
        <a:xfrm>
          <a:off x="3288272" y="11436"/>
          <a:ext cx="1922143" cy="675627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sp:txBody>
      <dsp:txXfrm>
        <a:off x="3626086" y="11436"/>
        <a:ext cx="1246516" cy="675627"/>
      </dsp:txXfrm>
    </dsp:sp>
    <dsp:sp modelId="{7CEE2D0E-3B27-4CCA-8F76-130F63D90F4D}">
      <dsp:nvSpPr>
        <dsp:cNvPr id="0" name=""/>
        <dsp:cNvSpPr/>
      </dsp:nvSpPr>
      <dsp:spPr>
        <a:xfrm>
          <a:off x="4980014" y="11436"/>
          <a:ext cx="1621978" cy="675627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7828" y="11436"/>
        <a:ext cx="946351" cy="675627"/>
      </dsp:txXfrm>
    </dsp:sp>
    <dsp:sp modelId="{379F99D2-2400-4A0B-83FB-A777590805E0}">
      <dsp:nvSpPr>
        <dsp:cNvPr id="0" name=""/>
        <dsp:cNvSpPr/>
      </dsp:nvSpPr>
      <dsp:spPr>
        <a:xfrm>
          <a:off x="6372856" y="11436"/>
          <a:ext cx="2041763" cy="675627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710670" y="11436"/>
        <a:ext cx="1366136" cy="675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80BDD-DE72-4471-BC95-0CF7DB37E566}">
      <dsp:nvSpPr>
        <dsp:cNvPr id="0" name=""/>
        <dsp:cNvSpPr/>
      </dsp:nvSpPr>
      <dsp:spPr>
        <a:xfrm rot="5400000">
          <a:off x="7423979" y="-2729310"/>
          <a:ext cx="1037615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bg1"/>
              </a:solidFill>
            </a:rPr>
            <a:t>身軀保持輕鬆而微挺、並抬頭、收下顎。</a:t>
          </a:r>
        </a:p>
      </dsp:txBody>
      <dsp:txXfrm rot="-5400000">
        <a:off x="4593605" y="151716"/>
        <a:ext cx="6647712" cy="936311"/>
      </dsp:txXfrm>
    </dsp:sp>
    <dsp:sp modelId="{04565962-3292-46C2-9DA8-ADF1EDCBE748}">
      <dsp:nvSpPr>
        <dsp:cNvPr id="0" name=""/>
        <dsp:cNvSpPr/>
      </dsp:nvSpPr>
      <dsp:spPr>
        <a:xfrm>
          <a:off x="0" y="4791"/>
          <a:ext cx="4592909" cy="1238831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抬頭挺胸</a:t>
          </a:r>
        </a:p>
      </dsp:txBody>
      <dsp:txXfrm>
        <a:off x="60475" y="65266"/>
        <a:ext cx="4471959" cy="1117881"/>
      </dsp:txXfrm>
    </dsp:sp>
    <dsp:sp modelId="{BDB4E154-1F04-4F0B-809D-90748053BA6D}">
      <dsp:nvSpPr>
        <dsp:cNvPr id="0" name=""/>
        <dsp:cNvSpPr/>
      </dsp:nvSpPr>
      <dsp:spPr>
        <a:xfrm rot="5400000">
          <a:off x="7429356" y="-1428537"/>
          <a:ext cx="1026862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不用力，則津液自生。</a:t>
          </a:r>
        </a:p>
      </dsp:txBody>
      <dsp:txXfrm rot="-5400000">
        <a:off x="4593606" y="1457340"/>
        <a:ext cx="6648237" cy="926608"/>
      </dsp:txXfrm>
    </dsp:sp>
    <dsp:sp modelId="{CB674BBD-5334-419A-B2AC-6137DA9E9CE8}">
      <dsp:nvSpPr>
        <dsp:cNvPr id="0" name=""/>
        <dsp:cNvSpPr/>
      </dsp:nvSpPr>
      <dsp:spPr>
        <a:xfrm>
          <a:off x="695" y="1301229"/>
          <a:ext cx="4592909" cy="1238831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9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舌尖微（輕）舔上顎（牙根）</a:t>
          </a:r>
        </a:p>
      </dsp:txBody>
      <dsp:txXfrm>
        <a:off x="61170" y="1361704"/>
        <a:ext cx="4471959" cy="1117881"/>
      </dsp:txXfrm>
    </dsp:sp>
    <dsp:sp modelId="{C7059784-5BDB-41AC-AAEF-7ED168D9B388}">
      <dsp:nvSpPr>
        <dsp:cNvPr id="0" name=""/>
        <dsp:cNvSpPr/>
      </dsp:nvSpPr>
      <dsp:spPr>
        <a:xfrm rot="5400000">
          <a:off x="7266352" y="-164165"/>
          <a:ext cx="1355618" cy="669836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請隨個人習慣全開或全閉皆可。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惟全開者易散神（或受到干擾）；全閉者陰氣較重（或易昏沉）。</a:t>
          </a:r>
        </a:p>
      </dsp:txBody>
      <dsp:txXfrm rot="-5400000">
        <a:off x="4594979" y="2573384"/>
        <a:ext cx="6632188" cy="1223266"/>
      </dsp:txXfrm>
    </dsp:sp>
    <dsp:sp modelId="{2BEFA76E-3D9A-41A2-AEB0-972049B31AF4}">
      <dsp:nvSpPr>
        <dsp:cNvPr id="0" name=""/>
        <dsp:cNvSpPr/>
      </dsp:nvSpPr>
      <dsp:spPr>
        <a:xfrm>
          <a:off x="695" y="2660395"/>
          <a:ext cx="4593587" cy="1238831"/>
        </a:xfrm>
        <a:prstGeom prst="round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rgbClr val="3F3F3F"/>
              </a:solidFill>
              <a:latin typeface="Microsoft JhengHei UI"/>
              <a:ea typeface="+mn-ea"/>
              <a:cs typeface="+mn-cs"/>
            </a:rPr>
            <a:t>眼睛半開半閉（垂簾式）</a:t>
          </a:r>
        </a:p>
      </dsp:txBody>
      <dsp:txXfrm>
        <a:off x="61170" y="2720870"/>
        <a:ext cx="4472637" cy="11178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007C5-D8E2-4E7C-B998-BAAEAB0AD41E}">
      <dsp:nvSpPr>
        <dsp:cNvPr id="0" name=""/>
        <dsp:cNvSpPr/>
      </dsp:nvSpPr>
      <dsp:spPr>
        <a:xfrm>
          <a:off x="117890" y="29119"/>
          <a:ext cx="1603278" cy="64026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上坐前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準備動作</a:t>
          </a:r>
          <a:endParaRPr lang="zh-TW" altLang="en-US" sz="16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021" y="29119"/>
        <a:ext cx="963017" cy="640261"/>
      </dsp:txXfrm>
    </dsp:sp>
    <dsp:sp modelId="{CC74B22F-509A-4266-A0A7-E341193CE548}">
      <dsp:nvSpPr>
        <dsp:cNvPr id="0" name=""/>
        <dsp:cNvSpPr/>
      </dsp:nvSpPr>
      <dsp:spPr>
        <a:xfrm>
          <a:off x="1545377" y="29119"/>
          <a:ext cx="1771299" cy="64026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上坐預備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r>
            <a:rPr lang="zh-TW" altLang="en-US" sz="105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en-US" sz="1600" b="1" kern="1200" dirty="0">
              <a:solidFill>
                <a:srgbClr val="3F3F3F">
                  <a:lumMod val="40000"/>
                  <a:lumOff val="6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收腿</a:t>
          </a:r>
        </a:p>
      </dsp:txBody>
      <dsp:txXfrm>
        <a:off x="1865508" y="29119"/>
        <a:ext cx="1131038" cy="640261"/>
      </dsp:txXfrm>
    </dsp:sp>
    <dsp:sp modelId="{E7E977D1-620B-4876-A9BF-F50AA9F5A42A}">
      <dsp:nvSpPr>
        <dsp:cNvPr id="0" name=""/>
        <dsp:cNvSpPr/>
      </dsp:nvSpPr>
      <dsp:spPr>
        <a:xfrm>
          <a:off x="3114990" y="29119"/>
          <a:ext cx="1969940" cy="640261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上坐要領</a:t>
          </a:r>
          <a: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4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先天坐</a:t>
          </a:r>
          <a:r>
            <a:rPr lang="en-US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vs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盤腿坐</a:t>
          </a:r>
          <a:endParaRPr lang="zh-TW" altLang="en-US" sz="1050" b="1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Calibri" panose="020F0502020204030204" pitchFamily="34" charset="0"/>
          </a:endParaRPr>
        </a:p>
      </dsp:txBody>
      <dsp:txXfrm>
        <a:off x="3435121" y="29119"/>
        <a:ext cx="1329679" cy="640261"/>
      </dsp:txXfrm>
    </dsp:sp>
    <dsp:sp modelId="{7CEE2D0E-3B27-4CCA-8F76-130F63D90F4D}">
      <dsp:nvSpPr>
        <dsp:cNvPr id="0" name=""/>
        <dsp:cNvSpPr/>
      </dsp:nvSpPr>
      <dsp:spPr>
        <a:xfrm>
          <a:off x="4866590" y="29119"/>
          <a:ext cx="1930708" cy="64026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默誦</a:t>
          </a:r>
          <a: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en-US" sz="20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廿字真言</a:t>
          </a:r>
          <a:endParaRPr lang="zh-TW" altLang="en-US" sz="2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86721" y="29119"/>
        <a:ext cx="1290447" cy="640261"/>
      </dsp:txXfrm>
    </dsp:sp>
    <dsp:sp modelId="{379F99D2-2400-4A0B-83FB-A777590805E0}">
      <dsp:nvSpPr>
        <dsp:cNvPr id="0" name=""/>
        <dsp:cNvSpPr/>
      </dsp:nvSpPr>
      <dsp:spPr>
        <a:xfrm>
          <a:off x="6580155" y="29119"/>
          <a:ext cx="1953261" cy="64026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下坐動作</a:t>
          </a:r>
          <a: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/>
          </a:r>
          <a:br>
            <a:rPr lang="en-US" altLang="zh-TW" sz="16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</a:b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搓手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按摩</a:t>
          </a:r>
          <a:r>
            <a:rPr lang="zh-TW" altLang="en-US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→</a:t>
          </a:r>
          <a:r>
            <a:rPr lang="zh-TW" altLang="zh-TW" sz="1200" b="1" kern="1200" dirty="0">
              <a:solidFill>
                <a:schemeClr val="bg1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扳腳</a:t>
          </a:r>
          <a:endParaRPr lang="zh-TW" altLang="en-US" sz="1000" kern="1200" dirty="0">
            <a:solidFill>
              <a:schemeClr val="bg1">
                <a:lumMod val="40000"/>
                <a:lumOff val="6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00286" y="29119"/>
        <a:ext cx="1313000" cy="64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64B13DD-DD5C-4D7B-A7B2-0D291A445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5399B4A-D4B6-41DC-B4BA-A16F4A7EAB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2C4AA4-A3D4-4DA0-BC4E-ABC0A7A0C90F}" type="datetime1">
              <a:rPr lang="zh-TW" altLang="en-US" smtClean="0"/>
              <a:t>2023/7/9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A662FF-2BD0-42CC-81E0-E211BE360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7ECB1-26BD-4C91-A134-EC6F2CC72C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BBFE5E4-E7AD-46D7-82A6-8E6D0CE600B6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3824178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ADB546-CCB3-4C7A-B4C7-854C9F21B81B}" type="datetime1">
              <a:rPr lang="zh-TW" altLang="en-US" smtClean="0"/>
              <a:t>2023/7/9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5DF5DD2-187C-450F-BB87-F62B9ADB04D5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50333871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251742-F350-4E0A-882E-44E34E005EFD}" type="slidenum">
              <a:rPr lang="en-US" altLang="zh-TW" smtClean="0"/>
              <a:t>2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79D914-2B59-4EAB-8D57-395B70AD89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DF01A95-134E-45A0-A8AF-4C4CF5548E5C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528373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251742-F350-4E0A-882E-44E34E005EFD}" type="slidenum">
              <a:rPr lang="en-US" altLang="zh-TW" smtClean="0"/>
              <a:t>14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91252A6-257E-4A4E-85A2-4F48E4B2D8D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73B40D3-2CD3-4BAB-B354-286F3B243938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4188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15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3AAA5B-1F85-4C56-9FCB-775326B567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CA058DE-EBF1-4626-B776-7297D109AD90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6153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16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3AAA5B-1F85-4C56-9FCB-775326B567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CA058DE-EBF1-4626-B776-7297D109AD90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50807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17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3AAA5B-1F85-4C56-9FCB-775326B567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CA058DE-EBF1-4626-B776-7297D109AD90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89293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18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3AAA5B-1F85-4C56-9FCB-775326B567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CA058DE-EBF1-4626-B776-7297D109AD90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131091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19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3AAA5B-1F85-4C56-9FCB-775326B567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CA058DE-EBF1-4626-B776-7297D109AD90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94101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20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3AAA5B-1F85-4C56-9FCB-775326B567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CA058DE-EBF1-4626-B776-7297D109AD90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563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21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3AAA5B-1F85-4C56-9FCB-775326B567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CA058DE-EBF1-4626-B776-7297D109AD90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72067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251742-F350-4E0A-882E-44E34E005EFD}" type="slidenum">
              <a:rPr lang="en-US" altLang="zh-TW" smtClean="0"/>
              <a:t>22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81BD1F-8E45-4692-8228-0A00A47C5D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E25D8C9-2E38-4004-B303-7A12CEA769D5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3965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3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580677-D51C-4EAE-9864-FFED062A7E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911B4DD-3ACA-4DC5-886F-4E32DFBA0624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88111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4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580677-D51C-4EAE-9864-FFED062A7E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911B4DD-3ACA-4DC5-886F-4E32DFBA0624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65772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5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580677-D51C-4EAE-9864-FFED062A7E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911B4DD-3ACA-4DC5-886F-4E32DFBA0624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0859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2002DED-DCF6-428F-92AB-AA8ACCA0B387}" type="slidenum">
              <a:rPr lang="en-US" altLang="zh-TW" smtClean="0"/>
              <a:t>6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580677-D51C-4EAE-9864-FFED062A7E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911B4DD-3ACA-4DC5-886F-4E32DFBA0624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4471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251742-F350-4E0A-882E-44E34E005EFD}" type="slidenum">
              <a:rPr lang="en-US" altLang="zh-TW" smtClean="0"/>
              <a:t>8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D26465-DDC6-4B40-956C-1C50A01475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A9DAFC7-904B-4AAB-A587-623144725DA0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33592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251742-F350-4E0A-882E-44E34E005EFD}" type="slidenum">
              <a:rPr lang="en-US" altLang="zh-TW" smtClean="0"/>
              <a:t>10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6829FA-3025-4E18-9FEA-78AC135072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1BEE43D-765D-4821-8F18-83F0636DD5B6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033107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251742-F350-4E0A-882E-44E34E005EFD}" type="slidenum">
              <a:rPr lang="en-US" altLang="zh-TW" smtClean="0"/>
              <a:t>12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6829FA-3025-4E18-9FEA-78AC135072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1BEE43D-765D-4821-8F18-83F0636DD5B6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51187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251742-F350-4E0A-882E-44E34E005EFD}" type="slidenum">
              <a:rPr lang="en-US" altLang="zh-TW" smtClean="0"/>
              <a:t>13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D26465-DDC6-4B40-956C-1C50A01475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A9DAFC7-904B-4AAB-A587-623144725DA0}" type="datetime1">
              <a:rPr lang="zh-TW" altLang="en-US" smtClean="0"/>
              <a:t>2023/7/9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80100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>
            <a:extLst>
              <a:ext uri="{FF2B5EF4-FFF2-40B4-BE49-F238E27FC236}">
                <a16:creationId xmlns:a16="http://schemas.microsoft.com/office/drawing/2014/main" id="{089AF31C-6D63-451B-BE35-F1CE5A8D3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702" y="503497"/>
            <a:ext cx="4223000" cy="3845891"/>
          </a:xfrm>
        </p:spPr>
        <p:txBody>
          <a:bodyPr rtlCol="0"/>
          <a:lstStyle>
            <a:lvl1pPr>
              <a:defRPr sz="6000" b="1" spc="1500" baseline="0"/>
            </a:lvl1pPr>
          </a:lstStyle>
          <a:p>
            <a:pPr algn="l" rtl="0"/>
            <a:r>
              <a:rPr lang="zh-TW"/>
              <a:t>按一下以新增標題</a:t>
            </a:r>
          </a:p>
        </p:txBody>
      </p:sp>
      <p:sp>
        <p:nvSpPr>
          <p:cNvPr id="17" name="副標題 2">
            <a:extLst>
              <a:ext uri="{FF2B5EF4-FFF2-40B4-BE49-F238E27FC236}">
                <a16:creationId xmlns:a16="http://schemas.microsoft.com/office/drawing/2014/main" id="{7D4FF1DD-E23B-4744-B517-0FC5587EC8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702" y="4441463"/>
            <a:ext cx="4223000" cy="1781123"/>
          </a:xfrm>
        </p:spPr>
        <p:txBody>
          <a:bodyPr rtlCol="0"/>
          <a:lstStyle>
            <a:lvl1pPr marL="0">
              <a:buNone/>
              <a:defRPr sz="2400" spc="400" baseline="0"/>
            </a:lvl1pPr>
          </a:lstStyle>
          <a:p>
            <a:pPr algn="l" rtl="0"/>
            <a:r>
              <a:rPr lang="zh-TW"/>
              <a:t>按一下以新增副標題</a:t>
            </a:r>
          </a:p>
        </p:txBody>
      </p:sp>
      <p:sp>
        <p:nvSpPr>
          <p:cNvPr id="19" name="圖形 212">
            <a:extLst>
              <a:ext uri="{FF2B5EF4-FFF2-40B4-BE49-F238E27FC236}">
                <a16:creationId xmlns:a16="http://schemas.microsoft.com/office/drawing/2014/main" id="{0E905E14-E19A-49A4-95B0-A4334F09D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58925" y="819560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>
              <a:solidFill>
                <a:schemeClr val="lt1"/>
              </a:solidFill>
            </a:endParaRPr>
          </a:p>
        </p:txBody>
      </p:sp>
      <p:sp>
        <p:nvSpPr>
          <p:cNvPr id="20" name="圖形 212">
            <a:extLst>
              <a:ext uri="{FF2B5EF4-FFF2-40B4-BE49-F238E27FC236}">
                <a16:creationId xmlns:a16="http://schemas.microsoft.com/office/drawing/2014/main" id="{F99F5C16-D21E-4159-9011-D83D62945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58925" y="819560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>
              <a:solidFill>
                <a:schemeClr val="lt1"/>
              </a:solidFill>
            </a:endParaRPr>
          </a:p>
        </p:txBody>
      </p:sp>
      <p:sp>
        <p:nvSpPr>
          <p:cNvPr id="198" name="圖片版面配置區 197">
            <a:extLst>
              <a:ext uri="{FF2B5EF4-FFF2-40B4-BE49-F238E27FC236}">
                <a16:creationId xmlns:a16="http://schemas.microsoft.com/office/drawing/2014/main" id="{F9D3FB22-FF74-4855-A816-8D13507F1A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7894" y="587120"/>
            <a:ext cx="5290998" cy="5290998"/>
          </a:xfrm>
          <a:custGeom>
            <a:avLst/>
            <a:gdLst>
              <a:gd name="connsiteX0" fmla="*/ 2645499 w 5290998"/>
              <a:gd name="connsiteY0" fmla="*/ 0 h 5290998"/>
              <a:gd name="connsiteX1" fmla="*/ 5290998 w 5290998"/>
              <a:gd name="connsiteY1" fmla="*/ 2645499 h 5290998"/>
              <a:gd name="connsiteX2" fmla="*/ 2645499 w 5290998"/>
              <a:gd name="connsiteY2" fmla="*/ 5290998 h 5290998"/>
              <a:gd name="connsiteX3" fmla="*/ 0 w 5290998"/>
              <a:gd name="connsiteY3" fmla="*/ 2645499 h 5290998"/>
              <a:gd name="connsiteX4" fmla="*/ 2645499 w 5290998"/>
              <a:gd name="connsiteY4" fmla="*/ 0 h 529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grpSp>
        <p:nvGrpSpPr>
          <p:cNvPr id="7" name="圖形 190">
            <a:extLst>
              <a:ext uri="{FF2B5EF4-FFF2-40B4-BE49-F238E27FC236}">
                <a16:creationId xmlns:a16="http://schemas.microsoft.com/office/drawing/2014/main" id="{17EAC1B1-556C-4228-8079-3D901DC59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958702" y="964250"/>
            <a:ext cx="1591731" cy="537747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8" name="手繪多邊形：圖案 7">
              <a:extLst>
                <a:ext uri="{FF2B5EF4-FFF2-40B4-BE49-F238E27FC236}">
                  <a16:creationId xmlns:a16="http://schemas.microsoft.com/office/drawing/2014/main" id="{00A0FE21-F756-4726-9EC7-46DFECEEA9C4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" name="手繪多邊形：圖案 8">
              <a:extLst>
                <a:ext uri="{FF2B5EF4-FFF2-40B4-BE49-F238E27FC236}">
                  <a16:creationId xmlns:a16="http://schemas.microsoft.com/office/drawing/2014/main" id="{B058B96D-C47B-4B24-BDCB-76960C6093C2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grpSp>
        <p:nvGrpSpPr>
          <p:cNvPr id="10" name="圖形 4">
            <a:extLst>
              <a:ext uri="{FF2B5EF4-FFF2-40B4-BE49-F238E27FC236}">
                <a16:creationId xmlns:a16="http://schemas.microsoft.com/office/drawing/2014/main" id="{7058F75D-7E47-484C-A8EE-222280680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594816" y="4332008"/>
            <a:ext cx="1861481" cy="1861499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AC0594-B604-4B5F-8735-5032813BC0BE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76D1BD-7300-4354-BCA3-07E1D3ED20C7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9F6A88-7F99-4DBB-95B6-90D13BF6D6DA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E3B4-971A-4855-9C0F-87C90BD703A8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F73B02-8ED1-493F-BD6A-3884CA50ED50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8712CC-BAA8-4123-A8AB-B659FFA7B464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F71CDC-593D-45ED-A324-B6288F88EFCD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A641C0-F983-4E9C-89A5-4E177BC394FB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70500E-AF98-4D78-A6FE-9B24BFC8BCCF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2C4091D-60DA-42BB-989C-B9ADE5525C55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68590E5-C6C5-44A5-9C28-E0516B919B26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AA5261-59D2-4ED0-A2DA-395652A5C70D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9FFE92-A04B-4BE2-A938-B2675AE1E4A9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2D6B82-69E6-428B-BF32-6ABF1DCBF39E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391CDF-0046-492E-9224-705121E92BA6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61FF79-5959-476B-8D56-5137DD91153A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D68B4F-AD2D-48FC-A01D-0589F0B15BC9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E2168C-1A33-414B-B7F0-9188533278AD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0A0A7DC-BC4D-4658-905C-14DBA34206DD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A197B0-B38E-4006-AE4C-5E1AFEE64B64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11798F5-39E5-4F5D-A832-451D9B45AA39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E60DA4-B7B2-4142-8B10-8414CFC3E4EE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4CCCD2-6559-45FB-B74C-7DD51F558905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DC2BEF-F322-4173-A403-106EED2F9773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11933B-49E7-46D2-88DB-CC46B84EA0BB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6A659F-FEA4-4E9C-B74E-996BEF9BAF23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7E01FF-EBD3-4B8F-9D28-2BEF788A1ECA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CADC36-D67A-4261-A9F3-C82E3F961AB5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DB8408-0CFF-4820-9C69-EB049E017A8E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80B22E1-999D-4EAE-8A3A-FB51E4D601FF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72FB3F-9113-40FB-B184-A41C3CDC8FAD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A10ABE-BF04-45F7-8D84-7BBE9A34DC44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B6CE03A-283C-4DDA-A450-BFD1FD41963B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E8007A-8733-4C6C-B1FD-8DF1A6C1AF23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57FD03-B434-4A33-AE85-95F31E63AE51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21A789-B48C-49DD-98FB-879911D2BA08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073C7CF-979E-4BEC-983D-3D8BBB37DF19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AD34EE0-D604-4366-86AC-0A827066E845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5F29D7-9277-414F-9BAD-29BFF7336A51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A64418C-82A1-496D-B6FE-52CD0CD6CF1F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D8AB15-4DC2-4740-946A-935B5528A6AA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000FEC-BF88-43AA-991B-6D41B9D0AC97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30ACECF-61D6-4C22-AA82-C2BDD14F748B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713DD5-B976-4481-AFB1-4DF6E405F2F4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DED42A2-3A8B-4917-AA5F-4701CF55B06C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FA0359-2B30-4C28-B9E3-7B860F27F7AF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B39A9-E0D4-4062-B61D-8F0291F9E262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DC486B3-544A-47B1-B863-6850F1E6CC26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BD7A989-1CD0-4707-94A2-D0DE6ABB4501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854C381-9625-44C6-B8C4-7A6E633427ED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87D99B0-2F49-44C3-80EA-BE31161CBD84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20E3370-A797-44AB-8EEB-028D67C302D5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EEE4C8D-07ED-400A-A39C-9972431904D7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FB4C9CE-63F9-4607-A87D-FCC81E6C0440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BBCEC67-B22C-432E-88CC-32FBBE738F5C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81E4161-0852-4BB4-937E-CF542BE145F4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3F4CDB4-B460-436F-8935-7256EC8D8277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287381-4AC6-40FE-8B73-E5343B936CF6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70CEB87-64E7-497A-9004-674EF56DB66B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83EE66-3B0A-40AA-B447-948D3629948E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3CE790E-1EBD-4FF2-ABA5-E9F9909B3C12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79390BB-7393-4A0C-A3C3-2F87CA36E507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607083-A696-47D0-A23B-38DE4AFF7AC1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4E8C456-7AE6-48DB-AB2B-2F5699DAE2B0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C66ABC1-18DB-4060-BE7C-ABA9F5341702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602375B-D728-43C4-B0BB-6DC1BD80E85E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3F9707C-4543-44EB-BD69-F109896D901B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2906B9-FB8C-4EB7-8A48-74429E0C9A41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FD115B-47BE-4B12-B634-5D02E38AB3EA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8D9F34-CDC5-4CBE-A13C-6A3756E5196A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5CC0FE-CB51-488B-BE41-682BC3109E28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9F838-03DE-4318-B3DA-EAD60079D3B0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3409050-4729-4D3D-A5F1-2B9EE1DA1A0D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5D7858-91A3-4A37-8A44-2745C5CF51A9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CE45589-6512-4E12-8AF2-58097C53410B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378472F-639B-4781-9C3D-9971CBE63381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03117FB-3A1E-45EA-9FD9-C55376718100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8FD6B76-8922-4326-B4EF-224D0F84C1F3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0BD5AB4-F53C-41C7-A994-8C27AAC465C4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BF0B5EF-5225-434F-B111-6D27F4DEA52C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5C9704-75F3-4462-9D0A-71AA900E5BA2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5DF39F-F152-472F-8300-23665D5ECF8C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230A2E4-CF3A-40B0-82D3-071FBBB4DC87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4F4EFE1-9FAE-4B22-826B-08FBDCE9CC4B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DD6C517-57BE-46B7-8E72-C8C864024886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3EB106C-FE6E-47B3-9C32-045FD059A5C7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4E8BF7-B94B-47BD-A9B5-AFF3570C76E0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A3A49C6-8C8C-42A9-AEAD-FE76067F839A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8892BBF-F46F-4DEA-8D34-3C538865B994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DBE679-46C1-4D6B-9190-B66FF7563ABF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D80698F-E689-4561-9B1A-1B8D313AEF01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ED22A39-2211-4EAE-80B5-2A0800B3FBE7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2B1A57-3DF6-4349-8A94-F1CA8F79E912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3DDACCC-9A89-4A3E-8B8B-D3C062EA0A8C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CFB23EC-77E1-454E-89A8-A9505579EA61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311997D-5BCF-4D6F-9DA6-0A785957477B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7840B74-C9E0-4A04-96FF-AA02BCFDB02B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7D3E292-5664-4793-BA90-21852910B63B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C9E486E-3CA3-415B-8234-7C6636CD49CC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4A1881C-F2E0-4A98-9531-830ED84695BB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617FDA1-12E1-49C5-98B3-CF0EC51D3E8C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E736797-BBA8-488E-9B8E-96141B31F87E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73D3F27-0A3D-4BF0-A29C-838DEB935C45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A1FF25D-1187-4216-AD04-F69565C8BCC7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3F96302-FE92-4A2E-9414-DC957DF770C9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46FC647-7685-4E4E-9B52-786EA9A156F7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BF63F78-A1EF-4B61-A6AA-C0362F554376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D61726-4F2E-450C-AEE9-72871D6855C6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7E8AD24-B31D-454E-B2C8-33B7FAAB9F61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A46020A-35C3-4894-A14C-D58A6DDFF9BE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E785BAB-0F71-4BAB-8D7C-4C2BF12728C4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1753E06-E6F0-4D65-BC47-0E47F399F448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77E25CE-9710-4B73-AD5E-49A4DA075D23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281B070-7790-498A-BE64-AD6A8EED8C0C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DEA3D1C-E147-472E-85DA-E8AEB7644764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8B4F711-6F99-4E44-88A4-8345F466B2B3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401F175-D0DF-4BCA-9BE2-B992286B1593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2BED0ED-50C5-4726-B1B3-F7B58DD4C255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D624348-F503-4817-9CA8-09F43150C5BB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05DE4EB-7FC0-45E8-A5A4-FE0C12A4D23C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0D6E47-DFA0-49F8-B8AC-45BECE747D45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0355008-C2C8-4091-A461-DEDD212620A4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A070C1D-423C-45EC-BABD-2AB764379E9B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D6D6F88-6E0D-43A8-A572-C2A45D7E6D76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7435BDD-8A00-43E8-B980-6745E1F84244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652F89-76D1-41E7-92CB-9A456A09BDA1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05F5D2E-BDFE-4F13-82B3-12B50A630D02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A273CB3-FB72-46BE-AD13-7FA701AEE95A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9CE35BE-CE0C-4893-B2C6-50678CC06FB2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8971D8C-C4B7-44D5-9AB4-858D5301EC31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ACEE734-6DD7-46E2-A1A9-CEE34EDE6647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740BF61-C964-49F9-AA06-1BAA78F8A1F2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7A8C672-80A0-4CB1-9A69-285E6E2B8354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ED5360A-4B30-4716-A288-DC492291B700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4D4DB77-3361-44E4-85D9-73E2952D1A1C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87FFE29-EEE8-410A-B16D-A39D63B65DBD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FFB4B78-2AC0-4AF4-8508-25122AC6DC06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BDB7689-92D1-48E9-8290-59C80C654419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A45B0ED-6D49-4BC2-A8C6-DCB8C47309D6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2277B0-CA2C-4C4D-886E-A8BB5C3A6F52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8D4EC10-F99B-4BE4-89B6-834B1616867C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D9035AB-20FC-4026-8475-CA8ECF6778B3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020D706-6962-405A-8331-D597DC0D1A11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578D57-B7A5-4238-A263-2E65D253F46D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FE956D7-DBF3-4CA6-88C5-20C156EF5F93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9632A64-B98F-4324-A376-137F2FBA92D4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41AA47A-2218-41A9-8E27-AF0652183A5F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75085E3-7E18-429A-82F9-A4DF606F56BD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5E41EA3-AAF0-46A3-920B-9DBD36AE2E8D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83D64B3-0315-4624-8675-5B768069C714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2AB4059-8E15-4439-8B16-54ADF3358C4C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2184488-1E03-46C9-91F7-55AABB8D478A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389773B-102C-4C8B-9C32-610AEEE77366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66BF649-A9F2-4B11-80D0-32DF3F5A3230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1EB4D7B-F497-4FBF-8130-E4ECF28F8BA5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883741A-5097-469D-A7A9-C743F80ECBD5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C3A26E3-D2A0-40FC-9A92-B6238BB11570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087A775-76DD-4F9C-B8E5-86EB3BF366DD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D846DE1-54E3-4C00-B45A-553B7F3FD30C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BBF9824-3B15-4F04-8C4E-09B799538C44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1B5C75E-CCEF-4EEA-859D-4C251F3AE97C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254139D-5D72-478D-89BE-DBC64CD27C88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1EFFC33-CB59-469A-AE58-5CA89469EE80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0D017A2-9FAB-4DFD-9624-E10B7C0C1673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ADC6512-13AB-4407-937C-A389D565FCD9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CEFC24B-FFC2-47B3-BD7A-7CABF1AE4D9B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0C49246-6A98-4333-949E-46BDAD9321B7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707CE6A-7685-4D70-813E-6D2B46FBB41B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110FD0D-D3A6-4760-8827-B70ADFC98296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</p:spTree>
    <p:extLst>
      <p:ext uri="{BB962C8B-B14F-4D97-AF65-F5344CB8AC3E}">
        <p14:creationId xmlns:p14="http://schemas.microsoft.com/office/powerpoint/2010/main" val="5454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2 欄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F02A036E-555E-452E-A03E-C23B0204B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847291" y="292656"/>
            <a:ext cx="1861854" cy="717514"/>
            <a:chOff x="0" y="292656"/>
            <a:chExt cx="1861854" cy="717514"/>
          </a:xfrm>
        </p:grpSpPr>
        <p:sp>
          <p:nvSpPr>
            <p:cNvPr id="18" name="手繪多邊形：圖案 17">
              <a:extLst>
                <a:ext uri="{FF2B5EF4-FFF2-40B4-BE49-F238E27FC236}">
                  <a16:creationId xmlns:a16="http://schemas.microsoft.com/office/drawing/2014/main" id="{D022D41B-79E8-48CF-B2C1-81682892F7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  <p:sp>
          <p:nvSpPr>
            <p:cNvPr id="19" name="手繪多邊形：圖案 18">
              <a:extLst>
                <a:ext uri="{FF2B5EF4-FFF2-40B4-BE49-F238E27FC236}">
                  <a16:creationId xmlns:a16="http://schemas.microsoft.com/office/drawing/2014/main" id="{B3C39C16-6EA8-4E23-96CD-35016A14A6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8349EA7-4C35-41B7-ADAE-D5A8A2B6B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-8878" y="-8878"/>
            <a:ext cx="1242819" cy="1314996"/>
            <a:chOff x="79900" y="122321"/>
            <a:chExt cx="2232251" cy="2361890"/>
          </a:xfrm>
        </p:grpSpPr>
        <p:sp>
          <p:nvSpPr>
            <p:cNvPr id="16" name="手繪多邊形：圖案 15">
              <a:extLst>
                <a:ext uri="{FF2B5EF4-FFF2-40B4-BE49-F238E27FC236}">
                  <a16:creationId xmlns:a16="http://schemas.microsoft.com/office/drawing/2014/main" id="{40BB9AE5-B3F9-4910-8739-DCBEE4532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03E19069-8C91-4A11-ABFB-54DACDBFB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標題 1">
            <a:extLst>
              <a:ext uri="{FF2B5EF4-FFF2-40B4-BE49-F238E27FC236}">
                <a16:creationId xmlns:a16="http://schemas.microsoft.com/office/drawing/2014/main" id="{5DFCC9E4-D2C1-4336-ADFB-27826CD05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1324" y="358614"/>
            <a:ext cx="7710127" cy="1044058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35" name="文字版面配置區 23">
            <a:extLst>
              <a:ext uri="{FF2B5EF4-FFF2-40B4-BE49-F238E27FC236}">
                <a16:creationId xmlns:a16="http://schemas.microsoft.com/office/drawing/2014/main" id="{0F74E023-C0D5-41E7-919F-5C8B489C6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1765954"/>
            <a:ext cx="4307160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36" name="文字版面配置區 25">
            <a:extLst>
              <a:ext uri="{FF2B5EF4-FFF2-40B4-BE49-F238E27FC236}">
                <a16:creationId xmlns:a16="http://schemas.microsoft.com/office/drawing/2014/main" id="{DFEFE027-FE1B-489A-A696-4FD8C4E656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417734"/>
            <a:ext cx="4307160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37" name="文字版面配置區 23">
            <a:extLst>
              <a:ext uri="{FF2B5EF4-FFF2-40B4-BE49-F238E27FC236}">
                <a16:creationId xmlns:a16="http://schemas.microsoft.com/office/drawing/2014/main" id="{3DB0FA80-1E07-4384-94AE-AC639E42F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1765954"/>
            <a:ext cx="4307160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38" name="文字版面配置區 25">
            <a:extLst>
              <a:ext uri="{FF2B5EF4-FFF2-40B4-BE49-F238E27FC236}">
                <a16:creationId xmlns:a16="http://schemas.microsoft.com/office/drawing/2014/main" id="{99C1CF62-099A-440A-BEFC-058944B908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417734"/>
            <a:ext cx="4307160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25" name="日期版面配置區 178">
            <a:extLst>
              <a:ext uri="{FF2B5EF4-FFF2-40B4-BE49-F238E27FC236}">
                <a16:creationId xmlns:a16="http://schemas.microsoft.com/office/drawing/2014/main" id="{D233886F-CB8B-488F-AC80-91A3C6FC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26" name="頁尾版面配置區 179">
            <a:extLst>
              <a:ext uri="{FF2B5EF4-FFF2-40B4-BE49-F238E27FC236}">
                <a16:creationId xmlns:a16="http://schemas.microsoft.com/office/drawing/2014/main" id="{31C750C1-1A40-46E0-B48D-F1D78058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sp>
        <p:nvSpPr>
          <p:cNvPr id="33" name="投影片編號版面配置區 180">
            <a:extLst>
              <a:ext uri="{FF2B5EF4-FFF2-40B4-BE49-F238E27FC236}">
                <a16:creationId xmlns:a16="http://schemas.microsoft.com/office/drawing/2014/main" id="{8FDDDBE7-8A2B-4ABD-AA8A-56DAFD0C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EA792F7-1D9E-4C7E-A103-E8EDFDC2691E}" type="slidenum">
              <a:rPr lang="zh-TW" smtClean="0"/>
              <a:pPr/>
              <a:t>‹#›</a:t>
            </a:fld>
            <a:endParaRPr lang="zh-TW" dirty="0"/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094A3771-4C60-4CFE-8E9E-37289AB031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056904" y="5782880"/>
            <a:ext cx="1054467" cy="469689"/>
            <a:chOff x="10056904" y="5720734"/>
            <a:chExt cx="1054467" cy="469689"/>
          </a:xfrm>
        </p:grpSpPr>
        <p:grpSp>
          <p:nvGrpSpPr>
            <p:cNvPr id="44" name="圖形 185">
              <a:extLst>
                <a:ext uri="{FF2B5EF4-FFF2-40B4-BE49-F238E27FC236}">
                  <a16:creationId xmlns:a16="http://schemas.microsoft.com/office/drawing/2014/main" id="{82CA434A-3484-456D-AE0D-D55E9CABFA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tx1"/>
            </a:solidFill>
          </p:grpSpPr>
          <p:sp>
            <p:nvSpPr>
              <p:cNvPr id="45" name="手繪多邊形：圖案 44">
                <a:extLst>
                  <a:ext uri="{FF2B5EF4-FFF2-40B4-BE49-F238E27FC236}">
                    <a16:creationId xmlns:a16="http://schemas.microsoft.com/office/drawing/2014/main" id="{1207C719-43F0-4665-8018-8838DD423DA7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" name="手繪多邊形：圖案 45">
                <a:extLst>
                  <a:ext uri="{FF2B5EF4-FFF2-40B4-BE49-F238E27FC236}">
                    <a16:creationId xmlns:a16="http://schemas.microsoft.com/office/drawing/2014/main" id="{BC5E6BE1-0377-492E-8C35-C9751467B640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" name="手繪多邊形：圖案 46">
                <a:extLst>
                  <a:ext uri="{FF2B5EF4-FFF2-40B4-BE49-F238E27FC236}">
                    <a16:creationId xmlns:a16="http://schemas.microsoft.com/office/drawing/2014/main" id="{7A539B71-0508-4FCA-9C39-AEC6A2EA9991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" name="手繪多邊形：圖案 47">
                <a:extLst>
                  <a:ext uri="{FF2B5EF4-FFF2-40B4-BE49-F238E27FC236}">
                    <a16:creationId xmlns:a16="http://schemas.microsoft.com/office/drawing/2014/main" id="{8C5469B1-9998-4419-9D88-48A73CF4B76B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" name="手繪多邊形：圖案 48">
                <a:extLst>
                  <a:ext uri="{FF2B5EF4-FFF2-40B4-BE49-F238E27FC236}">
                    <a16:creationId xmlns:a16="http://schemas.microsoft.com/office/drawing/2014/main" id="{CD09A9A1-8B7A-428A-825F-54D38DDB316B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  <p:grpSp>
          <p:nvGrpSpPr>
            <p:cNvPr id="50" name="圖形 185">
              <a:extLst>
                <a:ext uri="{FF2B5EF4-FFF2-40B4-BE49-F238E27FC236}">
                  <a16:creationId xmlns:a16="http://schemas.microsoft.com/office/drawing/2014/main" id="{D4D999BA-0F0D-4C71-9EBD-B63A0BEAD6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accent3">
                <a:alpha val="20000"/>
              </a:schemeClr>
            </a:solidFill>
          </p:grpSpPr>
          <p:sp>
            <p:nvSpPr>
              <p:cNvPr id="51" name="手繪多邊形：圖案 50">
                <a:extLst>
                  <a:ext uri="{FF2B5EF4-FFF2-40B4-BE49-F238E27FC236}">
                    <a16:creationId xmlns:a16="http://schemas.microsoft.com/office/drawing/2014/main" id="{FDE4F78B-7D0A-4A9C-8A51-279A4EE29834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" name="手繪多邊形：圖案 51">
                <a:extLst>
                  <a:ext uri="{FF2B5EF4-FFF2-40B4-BE49-F238E27FC236}">
                    <a16:creationId xmlns:a16="http://schemas.microsoft.com/office/drawing/2014/main" id="{45979898-184B-4CB1-A3A0-FD02604EAD01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" name="手繪多邊形：圖案 52">
                <a:extLst>
                  <a:ext uri="{FF2B5EF4-FFF2-40B4-BE49-F238E27FC236}">
                    <a16:creationId xmlns:a16="http://schemas.microsoft.com/office/drawing/2014/main" id="{A65087BF-15DB-40DB-AFFA-F8401659A2F7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" name="手繪多邊形：圖案 53">
                <a:extLst>
                  <a:ext uri="{FF2B5EF4-FFF2-40B4-BE49-F238E27FC236}">
                    <a16:creationId xmlns:a16="http://schemas.microsoft.com/office/drawing/2014/main" id="{626290F3-DCED-4500-B758-5F184B3CEF17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" name="手繪多邊形：圖案 54">
                <a:extLst>
                  <a:ext uri="{FF2B5EF4-FFF2-40B4-BE49-F238E27FC236}">
                    <a16:creationId xmlns:a16="http://schemas.microsoft.com/office/drawing/2014/main" id="{AF7E19E5-76ED-4A38-BB6F-CBF416DA8A78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3 欄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C588BAEF-9B22-4B78-838B-7DC11C0EA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847291" y="292656"/>
            <a:ext cx="1861854" cy="717514"/>
            <a:chOff x="0" y="292656"/>
            <a:chExt cx="1861854" cy="717514"/>
          </a:xfrm>
        </p:grpSpPr>
        <p:sp>
          <p:nvSpPr>
            <p:cNvPr id="16" name="手繪多邊形：圖案 15">
              <a:extLst>
                <a:ext uri="{FF2B5EF4-FFF2-40B4-BE49-F238E27FC236}">
                  <a16:creationId xmlns:a16="http://schemas.microsoft.com/office/drawing/2014/main" id="{420212D7-7787-4FFC-B8D9-35F729D18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  <p:sp>
          <p:nvSpPr>
            <p:cNvPr id="17" name="手繪多邊形：圖案 16">
              <a:extLst>
                <a:ext uri="{FF2B5EF4-FFF2-40B4-BE49-F238E27FC236}">
                  <a16:creationId xmlns:a16="http://schemas.microsoft.com/office/drawing/2014/main" id="{67577D49-4464-484D-8792-C20C8556A1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FF06135-5FEE-41FD-9B18-A0441D2A7B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-8878" y="-8878"/>
            <a:ext cx="1242819" cy="1314996"/>
            <a:chOff x="79900" y="122321"/>
            <a:chExt cx="2232251" cy="2361890"/>
          </a:xfrm>
        </p:grpSpPr>
        <p:sp>
          <p:nvSpPr>
            <p:cNvPr id="19" name="手繪多邊形：圖案 18">
              <a:extLst>
                <a:ext uri="{FF2B5EF4-FFF2-40B4-BE49-F238E27FC236}">
                  <a16:creationId xmlns:a16="http://schemas.microsoft.com/office/drawing/2014/main" id="{53AEB7B2-43A7-459D-9CFA-1C75B3351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FA095D62-486F-47DD-A58F-7F4BE6617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79900" y="122321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7" name="標題 1">
            <a:extLst>
              <a:ext uri="{FF2B5EF4-FFF2-40B4-BE49-F238E27FC236}">
                <a16:creationId xmlns:a16="http://schemas.microsoft.com/office/drawing/2014/main" id="{A4FD0935-8B36-453D-B28E-23C060B3E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1324" y="358614"/>
            <a:ext cx="7710127" cy="1044058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38" name="文字版面配置區 23">
            <a:extLst>
              <a:ext uri="{FF2B5EF4-FFF2-40B4-BE49-F238E27FC236}">
                <a16:creationId xmlns:a16="http://schemas.microsoft.com/office/drawing/2014/main" id="{FD196DEF-9124-464A-BE20-4F758F4E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103" y="1758956"/>
            <a:ext cx="3534208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39" name="文字版面配置區 25">
            <a:extLst>
              <a:ext uri="{FF2B5EF4-FFF2-40B4-BE49-F238E27FC236}">
                <a16:creationId xmlns:a16="http://schemas.microsoft.com/office/drawing/2014/main" id="{A0F85BB1-4795-429F-8AC3-DACE25FEB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103" y="2410736"/>
            <a:ext cx="3534208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40" name="文字版面配置區 23">
            <a:extLst>
              <a:ext uri="{FF2B5EF4-FFF2-40B4-BE49-F238E27FC236}">
                <a16:creationId xmlns:a16="http://schemas.microsoft.com/office/drawing/2014/main" id="{68F13C61-FEA2-4F84-ADB4-B072944A1F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2520" y="1758956"/>
            <a:ext cx="3534208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41" name="文字版面配置區 25">
            <a:extLst>
              <a:ext uri="{FF2B5EF4-FFF2-40B4-BE49-F238E27FC236}">
                <a16:creationId xmlns:a16="http://schemas.microsoft.com/office/drawing/2014/main" id="{0931B5D4-0C97-40D5-93AF-A0CA590E8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2520" y="2410736"/>
            <a:ext cx="3534208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42" name="文字版面配置區 23">
            <a:extLst>
              <a:ext uri="{FF2B5EF4-FFF2-40B4-BE49-F238E27FC236}">
                <a16:creationId xmlns:a16="http://schemas.microsoft.com/office/drawing/2014/main" id="{57C721C7-54E7-4F91-AC64-A6CB4A58FB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74937" y="1758956"/>
            <a:ext cx="3534208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43" name="文字版面配置區 25">
            <a:extLst>
              <a:ext uri="{FF2B5EF4-FFF2-40B4-BE49-F238E27FC236}">
                <a16:creationId xmlns:a16="http://schemas.microsoft.com/office/drawing/2014/main" id="{6F350A6E-AE98-42CD-9742-7F116F9AF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74937" y="2410736"/>
            <a:ext cx="3534208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24" name="日期版面配置區 178">
            <a:extLst>
              <a:ext uri="{FF2B5EF4-FFF2-40B4-BE49-F238E27FC236}">
                <a16:creationId xmlns:a16="http://schemas.microsoft.com/office/drawing/2014/main" id="{C04F291D-0D54-49CD-9169-A039D453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25" name="頁尾版面配置區 179">
            <a:extLst>
              <a:ext uri="{FF2B5EF4-FFF2-40B4-BE49-F238E27FC236}">
                <a16:creationId xmlns:a16="http://schemas.microsoft.com/office/drawing/2014/main" id="{0625F097-2116-4450-AC09-0BB7311D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sp>
        <p:nvSpPr>
          <p:cNvPr id="32" name="投影片編號版面配置區 180">
            <a:extLst>
              <a:ext uri="{FF2B5EF4-FFF2-40B4-BE49-F238E27FC236}">
                <a16:creationId xmlns:a16="http://schemas.microsoft.com/office/drawing/2014/main" id="{5936DA3D-F2F0-4997-A41B-0FE9AFED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EA792F7-1D9E-4C7E-A103-E8EDFDC2691E}" type="slidenum">
              <a:rPr lang="zh-TW" smtClean="0"/>
              <a:pPr/>
              <a:t>‹#›</a:t>
            </a:fld>
            <a:endParaRPr lang="zh-TW" dirty="0"/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2AC563FF-7AA4-42A5-8F4E-9C62398C16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056904" y="5782880"/>
            <a:ext cx="1054467" cy="469689"/>
            <a:chOff x="10056904" y="5720734"/>
            <a:chExt cx="1054467" cy="469689"/>
          </a:xfrm>
        </p:grpSpPr>
        <p:grpSp>
          <p:nvGrpSpPr>
            <p:cNvPr id="45" name="圖形 185">
              <a:extLst>
                <a:ext uri="{FF2B5EF4-FFF2-40B4-BE49-F238E27FC236}">
                  <a16:creationId xmlns:a16="http://schemas.microsoft.com/office/drawing/2014/main" id="{2F57252D-B141-4A8D-A8E0-321B5580C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tx1"/>
            </a:solidFill>
          </p:grpSpPr>
          <p:sp>
            <p:nvSpPr>
              <p:cNvPr id="52" name="手繪多邊形：圖案 51">
                <a:extLst>
                  <a:ext uri="{FF2B5EF4-FFF2-40B4-BE49-F238E27FC236}">
                    <a16:creationId xmlns:a16="http://schemas.microsoft.com/office/drawing/2014/main" id="{297FCD16-1C56-4DA4-B8C9-51BFC88A889B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" name="手繪多邊形：圖案 52">
                <a:extLst>
                  <a:ext uri="{FF2B5EF4-FFF2-40B4-BE49-F238E27FC236}">
                    <a16:creationId xmlns:a16="http://schemas.microsoft.com/office/drawing/2014/main" id="{47497B0E-345C-4CE9-99D5-BE1A7B8D1725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" name="手繪多邊形：圖案 53">
                <a:extLst>
                  <a:ext uri="{FF2B5EF4-FFF2-40B4-BE49-F238E27FC236}">
                    <a16:creationId xmlns:a16="http://schemas.microsoft.com/office/drawing/2014/main" id="{E669A919-E94D-4EBD-9BEF-E0D88107D0EB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" name="手繪多邊形：圖案 54">
                <a:extLst>
                  <a:ext uri="{FF2B5EF4-FFF2-40B4-BE49-F238E27FC236}">
                    <a16:creationId xmlns:a16="http://schemas.microsoft.com/office/drawing/2014/main" id="{D1BA1768-AECB-478D-8E11-2C1B926C1203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" name="手繪多邊形：圖案 55">
                <a:extLst>
                  <a:ext uri="{FF2B5EF4-FFF2-40B4-BE49-F238E27FC236}">
                    <a16:creationId xmlns:a16="http://schemas.microsoft.com/office/drawing/2014/main" id="{3DC23997-45DE-4735-AC40-8284598C4E7B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  <p:grpSp>
          <p:nvGrpSpPr>
            <p:cNvPr id="46" name="圖形 185">
              <a:extLst>
                <a:ext uri="{FF2B5EF4-FFF2-40B4-BE49-F238E27FC236}">
                  <a16:creationId xmlns:a16="http://schemas.microsoft.com/office/drawing/2014/main" id="{C4D33E31-7264-4B2D-B2DD-12BE09194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10056904" y="5720734"/>
              <a:ext cx="1054467" cy="469689"/>
              <a:chOff x="9841624" y="4115729"/>
              <a:chExt cx="602170" cy="268223"/>
            </a:xfrm>
            <a:solidFill>
              <a:schemeClr val="accent3">
                <a:alpha val="20000"/>
              </a:schemeClr>
            </a:solidFill>
          </p:grpSpPr>
          <p:sp>
            <p:nvSpPr>
              <p:cNvPr id="47" name="手繪多邊形：圖案 46">
                <a:extLst>
                  <a:ext uri="{FF2B5EF4-FFF2-40B4-BE49-F238E27FC236}">
                    <a16:creationId xmlns:a16="http://schemas.microsoft.com/office/drawing/2014/main" id="{06E4DFCB-D813-48EA-886A-E63C75F25516}"/>
                  </a:ext>
                </a:extLst>
              </p:cNvPr>
              <p:cNvSpPr/>
              <p:nvPr/>
            </p:nvSpPr>
            <p:spPr>
              <a:xfrm>
                <a:off x="9841624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" name="手繪多邊形：圖案 47">
                <a:extLst>
                  <a:ext uri="{FF2B5EF4-FFF2-40B4-BE49-F238E27FC236}">
                    <a16:creationId xmlns:a16="http://schemas.microsoft.com/office/drawing/2014/main" id="{88750DAC-820B-45EB-8027-61B308D93D68}"/>
                  </a:ext>
                </a:extLst>
              </p:cNvPr>
              <p:cNvSpPr/>
              <p:nvPr/>
            </p:nvSpPr>
            <p:spPr>
              <a:xfrm>
                <a:off x="9941445" y="4115729"/>
                <a:ext cx="202882" cy="268223"/>
              </a:xfrm>
              <a:custGeom>
                <a:avLst/>
                <a:gdLst>
                  <a:gd name="connsiteX0" fmla="*/ 20765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765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" name="手繪多邊形：圖案 48">
                <a:extLst>
                  <a:ext uri="{FF2B5EF4-FFF2-40B4-BE49-F238E27FC236}">
                    <a16:creationId xmlns:a16="http://schemas.microsoft.com/office/drawing/2014/main" id="{77CDEC08-9D69-429D-B9FE-8CD9D1808BA8}"/>
                  </a:ext>
                </a:extLst>
              </p:cNvPr>
              <p:cNvSpPr/>
              <p:nvPr/>
            </p:nvSpPr>
            <p:spPr>
              <a:xfrm>
                <a:off x="10041267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" name="手繪多邊形：圖案 49">
                <a:extLst>
                  <a:ext uri="{FF2B5EF4-FFF2-40B4-BE49-F238E27FC236}">
                    <a16:creationId xmlns:a16="http://schemas.microsoft.com/office/drawing/2014/main" id="{FA1D2AF9-5184-4BCB-9C38-AED1CF745378}"/>
                  </a:ext>
                </a:extLst>
              </p:cNvPr>
              <p:cNvSpPr/>
              <p:nvPr/>
            </p:nvSpPr>
            <p:spPr>
              <a:xfrm>
                <a:off x="10141090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" name="手繪多邊形：圖案 50">
                <a:extLst>
                  <a:ext uri="{FF2B5EF4-FFF2-40B4-BE49-F238E27FC236}">
                    <a16:creationId xmlns:a16="http://schemas.microsoft.com/office/drawing/2014/main" id="{DAF345D8-C962-4DCF-9681-C4051FBDF178}"/>
                  </a:ext>
                </a:extLst>
              </p:cNvPr>
              <p:cNvSpPr/>
              <p:nvPr/>
            </p:nvSpPr>
            <p:spPr>
              <a:xfrm>
                <a:off x="10240911" y="4115729"/>
                <a:ext cx="202882" cy="268223"/>
              </a:xfrm>
              <a:custGeom>
                <a:avLst/>
                <a:gdLst>
                  <a:gd name="connsiteX0" fmla="*/ 20669 w 202882"/>
                  <a:gd name="connsiteY0" fmla="*/ 268224 h 268223"/>
                  <a:gd name="connsiteX1" fmla="*/ 0 w 202882"/>
                  <a:gd name="connsiteY1" fmla="*/ 268224 h 268223"/>
                  <a:gd name="connsiteX2" fmla="*/ 182118 w 202882"/>
                  <a:gd name="connsiteY2" fmla="*/ 0 h 268223"/>
                  <a:gd name="connsiteX3" fmla="*/ 202883 w 202882"/>
                  <a:gd name="connsiteY3" fmla="*/ 0 h 26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882" h="268223">
                    <a:moveTo>
                      <a:pt x="20669" y="268224"/>
                    </a:moveTo>
                    <a:lnTo>
                      <a:pt x="0" y="268224"/>
                    </a:lnTo>
                    <a:lnTo>
                      <a:pt x="182118" y="0"/>
                    </a:lnTo>
                    <a:lnTo>
                      <a:pt x="20288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51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圖形 185">
            <a:extLst>
              <a:ext uri="{FF2B5EF4-FFF2-40B4-BE49-F238E27FC236}">
                <a16:creationId xmlns:a16="http://schemas.microsoft.com/office/drawing/2014/main" id="{03C23AC4-0E0E-4B04-94AB-656B798357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150984" y="5322067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4" name="手繪多邊形：圖案 23">
              <a:extLst>
                <a:ext uri="{FF2B5EF4-FFF2-40B4-BE49-F238E27FC236}">
                  <a16:creationId xmlns:a16="http://schemas.microsoft.com/office/drawing/2014/main" id="{264AAD27-15A5-42BC-BF66-178316D4A9B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5" name="手繪多邊形：圖案 24">
              <a:extLst>
                <a:ext uri="{FF2B5EF4-FFF2-40B4-BE49-F238E27FC236}">
                  <a16:creationId xmlns:a16="http://schemas.microsoft.com/office/drawing/2014/main" id="{28151D8B-16F6-4DFA-84A7-74C1CA765C4C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6" name="手繪多邊形：圖案 25">
              <a:extLst>
                <a:ext uri="{FF2B5EF4-FFF2-40B4-BE49-F238E27FC236}">
                  <a16:creationId xmlns:a16="http://schemas.microsoft.com/office/drawing/2014/main" id="{9928ED69-CA55-4819-B094-40A5461EF357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7" name="手繪多邊形：圖案 26">
              <a:extLst>
                <a:ext uri="{FF2B5EF4-FFF2-40B4-BE49-F238E27FC236}">
                  <a16:creationId xmlns:a16="http://schemas.microsoft.com/office/drawing/2014/main" id="{C19F1DB6-063C-4ACD-8F9E-7C75D4EB3F37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8" name="手繪多邊形：圖案 27">
              <a:extLst>
                <a:ext uri="{FF2B5EF4-FFF2-40B4-BE49-F238E27FC236}">
                  <a16:creationId xmlns:a16="http://schemas.microsoft.com/office/drawing/2014/main" id="{A871AB0B-7EF1-42FC-B508-B3FC6DF4063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1F761865-6361-457C-9D13-6D8F084B2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063" y="401247"/>
            <a:ext cx="4617803" cy="1154400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32" name="圖片版面配置區 31">
            <a:extLst>
              <a:ext uri="{FF2B5EF4-FFF2-40B4-BE49-F238E27FC236}">
                <a16:creationId xmlns:a16="http://schemas.microsoft.com/office/drawing/2014/main" id="{961125EE-E1B2-4624-A70D-CA37680B14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542" y="269355"/>
            <a:ext cx="3296556" cy="3296556"/>
          </a:xfrm>
          <a:custGeom>
            <a:avLst/>
            <a:gdLst>
              <a:gd name="connsiteX0" fmla="*/ 1648278 w 3296556"/>
              <a:gd name="connsiteY0" fmla="*/ 0 h 3296556"/>
              <a:gd name="connsiteX1" fmla="*/ 3296556 w 3296556"/>
              <a:gd name="connsiteY1" fmla="*/ 1648278 h 3296556"/>
              <a:gd name="connsiteX2" fmla="*/ 1648278 w 3296556"/>
              <a:gd name="connsiteY2" fmla="*/ 3296556 h 3296556"/>
              <a:gd name="connsiteX3" fmla="*/ 0 w 3296556"/>
              <a:gd name="connsiteY3" fmla="*/ 1648278 h 3296556"/>
              <a:gd name="connsiteX4" fmla="*/ 1648278 w 3296556"/>
              <a:gd name="connsiteY4" fmla="*/ 0 h 329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556" h="3296556">
                <a:moveTo>
                  <a:pt x="1648278" y="0"/>
                </a:moveTo>
                <a:cubicBezTo>
                  <a:pt x="2558596" y="0"/>
                  <a:pt x="3296556" y="737960"/>
                  <a:pt x="3296556" y="1648278"/>
                </a:cubicBezTo>
                <a:cubicBezTo>
                  <a:pt x="3296556" y="2558596"/>
                  <a:pt x="2558596" y="3296556"/>
                  <a:pt x="1648278" y="3296556"/>
                </a:cubicBezTo>
                <a:cubicBezTo>
                  <a:pt x="737960" y="3296556"/>
                  <a:pt x="0" y="2558596"/>
                  <a:pt x="0" y="1648278"/>
                </a:cubicBezTo>
                <a:cubicBezTo>
                  <a:pt x="0" y="737960"/>
                  <a:pt x="737960" y="0"/>
                  <a:pt x="1648278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sp>
        <p:nvSpPr>
          <p:cNvPr id="35" name="圖片版面配置區 34">
            <a:extLst>
              <a:ext uri="{FF2B5EF4-FFF2-40B4-BE49-F238E27FC236}">
                <a16:creationId xmlns:a16="http://schemas.microsoft.com/office/drawing/2014/main" id="{BEDC59BC-2638-4FC0-B7A9-40AC4E437E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0701" y="1675969"/>
            <a:ext cx="2167719" cy="2167719"/>
          </a:xfrm>
          <a:custGeom>
            <a:avLst/>
            <a:gdLst>
              <a:gd name="connsiteX0" fmla="*/ 1083860 w 2167719"/>
              <a:gd name="connsiteY0" fmla="*/ 0 h 2167719"/>
              <a:gd name="connsiteX1" fmla="*/ 2167719 w 2167719"/>
              <a:gd name="connsiteY1" fmla="*/ 1083860 h 2167719"/>
              <a:gd name="connsiteX2" fmla="*/ 1083860 w 2167719"/>
              <a:gd name="connsiteY2" fmla="*/ 2167719 h 2167719"/>
              <a:gd name="connsiteX3" fmla="*/ 0 w 2167719"/>
              <a:gd name="connsiteY3" fmla="*/ 1083860 h 2167719"/>
              <a:gd name="connsiteX4" fmla="*/ 1083860 w 2167719"/>
              <a:gd name="connsiteY4" fmla="*/ 0 h 216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719" h="2167719">
                <a:moveTo>
                  <a:pt x="1083860" y="0"/>
                </a:moveTo>
                <a:cubicBezTo>
                  <a:pt x="1682458" y="0"/>
                  <a:pt x="2167719" y="485261"/>
                  <a:pt x="2167719" y="1083860"/>
                </a:cubicBezTo>
                <a:cubicBezTo>
                  <a:pt x="2167719" y="1682458"/>
                  <a:pt x="1682458" y="2167719"/>
                  <a:pt x="1083860" y="2167719"/>
                </a:cubicBezTo>
                <a:cubicBezTo>
                  <a:pt x="485261" y="2167719"/>
                  <a:pt x="0" y="1682458"/>
                  <a:pt x="0" y="1083860"/>
                </a:cubicBezTo>
                <a:cubicBezTo>
                  <a:pt x="0" y="485261"/>
                  <a:pt x="485261" y="0"/>
                  <a:pt x="108386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algn="ctr"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sp>
        <p:nvSpPr>
          <p:cNvPr id="38" name="圖片版面配置區 37">
            <a:extLst>
              <a:ext uri="{FF2B5EF4-FFF2-40B4-BE49-F238E27FC236}">
                <a16:creationId xmlns:a16="http://schemas.microsoft.com/office/drawing/2014/main" id="{5AF1A638-9A7A-4550-A710-9678AFAA6B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28492" y="3481328"/>
            <a:ext cx="2965878" cy="2965878"/>
          </a:xfrm>
          <a:custGeom>
            <a:avLst/>
            <a:gdLst>
              <a:gd name="connsiteX0" fmla="*/ 1482939 w 2965878"/>
              <a:gd name="connsiteY0" fmla="*/ 0 h 2965878"/>
              <a:gd name="connsiteX1" fmla="*/ 2965878 w 2965878"/>
              <a:gd name="connsiteY1" fmla="*/ 1482939 h 2965878"/>
              <a:gd name="connsiteX2" fmla="*/ 1482939 w 2965878"/>
              <a:gd name="connsiteY2" fmla="*/ 2965878 h 2965878"/>
              <a:gd name="connsiteX3" fmla="*/ 0 w 2965878"/>
              <a:gd name="connsiteY3" fmla="*/ 1482939 h 2965878"/>
              <a:gd name="connsiteX4" fmla="*/ 1482939 w 2965878"/>
              <a:gd name="connsiteY4" fmla="*/ 0 h 296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878" h="2965878">
                <a:moveTo>
                  <a:pt x="1482939" y="0"/>
                </a:moveTo>
                <a:cubicBezTo>
                  <a:pt x="2301943" y="0"/>
                  <a:pt x="2965878" y="663935"/>
                  <a:pt x="2965878" y="1482939"/>
                </a:cubicBezTo>
                <a:cubicBezTo>
                  <a:pt x="2965878" y="2301943"/>
                  <a:pt x="2301943" y="2965878"/>
                  <a:pt x="1482939" y="2965878"/>
                </a:cubicBezTo>
                <a:cubicBezTo>
                  <a:pt x="663935" y="2965878"/>
                  <a:pt x="0" y="2301943"/>
                  <a:pt x="0" y="1482939"/>
                </a:cubicBezTo>
                <a:cubicBezTo>
                  <a:pt x="0" y="663935"/>
                  <a:pt x="663935" y="0"/>
                  <a:pt x="148293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210EA05-DF52-42EC-BE02-1A684F299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9" name="手繪多邊形：圖案 8" descr="Tag=AccentColor&#10;Flavor=Light&#10;Target=Fill">
              <a:extLst>
                <a:ext uri="{FF2B5EF4-FFF2-40B4-BE49-F238E27FC236}">
                  <a16:creationId xmlns:a16="http://schemas.microsoft.com/office/drawing/2014/main" id="{756EB315-89ED-469B-A0F9-0C9E1BB3C7C3}"/>
                </a:ext>
              </a:extLst>
            </p:cNvPr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  <p:sp>
          <p:nvSpPr>
            <p:cNvPr id="10" name="手繪多邊形：圖案 9" descr="Tag=AccentColor&#10;Flavor=Light&#10;Target=Fill">
              <a:extLst>
                <a:ext uri="{FF2B5EF4-FFF2-40B4-BE49-F238E27FC236}">
                  <a16:creationId xmlns:a16="http://schemas.microsoft.com/office/drawing/2014/main" id="{A90B356A-9828-4D6C-A05C-383FB9E1418F}"/>
                </a:ext>
              </a:extLst>
            </p:cNvPr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</p:grp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18AAF910-D618-41EF-9B84-D33581DF79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065" y="1820369"/>
            <a:ext cx="4590487" cy="397138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</a:lstStyle>
          <a:p>
            <a:pPr rtl="0">
              <a:lnSpc>
                <a:spcPct val="130000"/>
              </a:lnSpc>
            </a:pPr>
            <a:r>
              <a:rPr lang="zh-TW"/>
              <a:t>按一下以新增文字</a:t>
            </a:r>
          </a:p>
        </p:txBody>
      </p:sp>
      <p:sp>
        <p:nvSpPr>
          <p:cNvPr id="21" name="日期版面配置區 178">
            <a:extLst>
              <a:ext uri="{FF2B5EF4-FFF2-40B4-BE49-F238E27FC236}">
                <a16:creationId xmlns:a16="http://schemas.microsoft.com/office/drawing/2014/main" id="{2B539AEF-461D-40D1-BF76-AA7A3A1E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494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22" name="頁尾版面配置區 179">
            <a:extLst>
              <a:ext uri="{FF2B5EF4-FFF2-40B4-BE49-F238E27FC236}">
                <a16:creationId xmlns:a16="http://schemas.microsoft.com/office/drawing/2014/main" id="{3F52EA80-4345-42EF-95FE-8BFE88A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sp>
        <p:nvSpPr>
          <p:cNvPr id="29" name="投影片編號版面配置區 180">
            <a:extLst>
              <a:ext uri="{FF2B5EF4-FFF2-40B4-BE49-F238E27FC236}">
                <a16:creationId xmlns:a16="http://schemas.microsoft.com/office/drawing/2014/main" id="{99E3E6FF-6858-443A-AC8C-AD49CC1D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5EA792F7-1D9E-4C7E-A103-E8EDFDC2691E}" type="slidenum">
              <a:rPr lang="zh-TW" smtClean="0"/>
              <a:t>‹#›</a:t>
            </a:fld>
            <a:endParaRPr lang="zh-TW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E5F9943-296E-47D0-AE23-CAD9E510A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50064" y="3797696"/>
            <a:ext cx="805908" cy="805908"/>
            <a:chOff x="750064" y="2828266"/>
            <a:chExt cx="805908" cy="805908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9F7B3EA0-9668-4864-8EAB-87002E634F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750064" y="2828266"/>
              <a:ext cx="805908" cy="805908"/>
              <a:chOff x="817371" y="4276255"/>
              <a:chExt cx="413564" cy="413564"/>
            </a:xfrm>
            <a:solidFill>
              <a:srgbClr val="FFFFFF"/>
            </a:solidFill>
          </p:grpSpPr>
          <p:sp>
            <p:nvSpPr>
              <p:cNvPr id="36" name="圖形 212" descr="Tag=AccentColor&#10;Flavor=Light&#10;Target=Fill">
                <a:extLst>
                  <a:ext uri="{FF2B5EF4-FFF2-40B4-BE49-F238E27FC236}">
                    <a16:creationId xmlns:a16="http://schemas.microsoft.com/office/drawing/2014/main" id="{9422C49C-25CD-4F71-83CF-6DCCF530C086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zh-TW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圖形 212" descr="Tag=AccentColor&#10;Flavor=Light&#10;Target=Fill">
                <a:extLst>
                  <a:ext uri="{FF2B5EF4-FFF2-40B4-BE49-F238E27FC236}">
                    <a16:creationId xmlns:a16="http://schemas.microsoft.com/office/drawing/2014/main" id="{CCFCB46B-E9CD-466D-A54D-E2936C236CB5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zh-TW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3E62CF97-C608-4582-968F-CB4B12F9E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750064" y="2828266"/>
              <a:ext cx="805908" cy="805908"/>
              <a:chOff x="817371" y="4276255"/>
              <a:chExt cx="413564" cy="413564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3" name="圖形 212" descr="Tag=AccentColor&#10;Flavor=Light&#10;Target=Fill">
                <a:extLst>
                  <a:ext uri="{FF2B5EF4-FFF2-40B4-BE49-F238E27FC236}">
                    <a16:creationId xmlns:a16="http://schemas.microsoft.com/office/drawing/2014/main" id="{E53D6F2D-CDAD-40B9-92F1-57BE444CCBB8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zh-TW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圖形 212" descr="Tag=AccentColor&#10;Flavor=Light&#10;Target=Fill">
                <a:extLst>
                  <a:ext uri="{FF2B5EF4-FFF2-40B4-BE49-F238E27FC236}">
                    <a16:creationId xmlns:a16="http://schemas.microsoft.com/office/drawing/2014/main" id="{8331FF8E-7BEE-4B6B-8CAF-D211BB3AB155}"/>
                  </a:ext>
                </a:extLst>
              </p:cNvPr>
              <p:cNvSpPr/>
              <p:nvPr/>
            </p:nvSpPr>
            <p:spPr>
              <a:xfrm>
                <a:off x="817371" y="4276255"/>
                <a:ext cx="413564" cy="413564"/>
              </a:xfrm>
              <a:custGeom>
                <a:avLst/>
                <a:gdLst>
                  <a:gd name="connsiteX0" fmla="*/ 403574 w 807148"/>
                  <a:gd name="connsiteY0" fmla="*/ 0 h 807148"/>
                  <a:gd name="connsiteX1" fmla="*/ 0 w 807148"/>
                  <a:gd name="connsiteY1" fmla="*/ 403574 h 807148"/>
                  <a:gd name="connsiteX2" fmla="*/ 403574 w 807148"/>
                  <a:gd name="connsiteY2" fmla="*/ 807149 h 807148"/>
                  <a:gd name="connsiteX3" fmla="*/ 807149 w 807148"/>
                  <a:gd name="connsiteY3" fmla="*/ 403574 h 807148"/>
                  <a:gd name="connsiteX4" fmla="*/ 403574 w 807148"/>
                  <a:gd name="connsiteY4" fmla="*/ 0 h 807148"/>
                  <a:gd name="connsiteX5" fmla="*/ 403574 w 807148"/>
                  <a:gd name="connsiteY5" fmla="*/ 667988 h 807148"/>
                  <a:gd name="connsiteX6" fmla="*/ 139160 w 807148"/>
                  <a:gd name="connsiteY6" fmla="*/ 403574 h 807148"/>
                  <a:gd name="connsiteX7" fmla="*/ 403574 w 807148"/>
                  <a:gd name="connsiteY7" fmla="*/ 139160 h 807148"/>
                  <a:gd name="connsiteX8" fmla="*/ 667988 w 807148"/>
                  <a:gd name="connsiteY8" fmla="*/ 403574 h 807148"/>
                  <a:gd name="connsiteX9" fmla="*/ 403574 w 807148"/>
                  <a:gd name="connsiteY9" fmla="*/ 667988 h 80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7148" h="807148">
                    <a:moveTo>
                      <a:pt x="403574" y="0"/>
                    </a:moveTo>
                    <a:cubicBezTo>
                      <a:pt x="180689" y="0"/>
                      <a:pt x="0" y="180689"/>
                      <a:pt x="0" y="403574"/>
                    </a:cubicBezTo>
                    <a:cubicBezTo>
                      <a:pt x="0" y="626459"/>
                      <a:pt x="180689" y="807149"/>
                      <a:pt x="403574" y="807149"/>
                    </a:cubicBezTo>
                    <a:cubicBezTo>
                      <a:pt x="626459" y="807149"/>
                      <a:pt x="807149" y="626459"/>
                      <a:pt x="807149" y="403574"/>
                    </a:cubicBezTo>
                    <a:cubicBezTo>
                      <a:pt x="807149" y="180689"/>
                      <a:pt x="626459" y="0"/>
                      <a:pt x="403574" y="0"/>
                    </a:cubicBezTo>
                    <a:close/>
                    <a:moveTo>
                      <a:pt x="403574" y="667988"/>
                    </a:moveTo>
                    <a:cubicBezTo>
                      <a:pt x="257556" y="667988"/>
                      <a:pt x="139160" y="549593"/>
                      <a:pt x="139160" y="403574"/>
                    </a:cubicBezTo>
                    <a:cubicBezTo>
                      <a:pt x="139160" y="257556"/>
                      <a:pt x="257556" y="139160"/>
                      <a:pt x="403574" y="139160"/>
                    </a:cubicBezTo>
                    <a:cubicBezTo>
                      <a:pt x="549593" y="139160"/>
                      <a:pt x="667988" y="257556"/>
                      <a:pt x="667988" y="403574"/>
                    </a:cubicBezTo>
                    <a:cubicBezTo>
                      <a:pt x="667988" y="549593"/>
                      <a:pt x="549593" y="667988"/>
                      <a:pt x="403574" y="667988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zh-TW" dirty="0"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372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C1DC5A68-D71B-430D-A02A-5A4C7608C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8" name="矩形 7" descr="Tag=AccentColor&#10;Flavor=Light&#10;Target=Fill">
              <a:extLst>
                <a:ext uri="{FF2B5EF4-FFF2-40B4-BE49-F238E27FC236}">
                  <a16:creationId xmlns:a16="http://schemas.microsoft.com/office/drawing/2014/main" id="{C6645C41-2751-4BBE-A22D-C583AD4858E4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9" name="矩形 8" descr="Tag=AccentColor&#10;Flavor=Light&#10;Target=Fill">
              <a:extLst>
                <a:ext uri="{FF2B5EF4-FFF2-40B4-BE49-F238E27FC236}">
                  <a16:creationId xmlns:a16="http://schemas.microsoft.com/office/drawing/2014/main" id="{D1FA9207-2C4F-44B5-8662-99610A796453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dirty="0"/>
            </a:p>
          </p:txBody>
        </p:sp>
      </p:grp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9987485-764D-493B-8597-A03C406EE5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D670EFC6-682D-4CB0-BAC5-9AAF57E77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7119" y="810623"/>
            <a:ext cx="4429556" cy="3210961"/>
          </a:xfrm>
        </p:spPr>
        <p:txBody>
          <a:bodyPr rtlCol="0" anchor="b">
            <a:normAutofit/>
          </a:bodyPr>
          <a:lstStyle>
            <a:lvl1pPr>
              <a:defRPr sz="6000" b="1" spc="1500" baseline="0"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FBF58CF-163B-4119-997D-4989A40755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119" y="4276532"/>
            <a:ext cx="4429556" cy="1559117"/>
          </a:xfrm>
        </p:spPr>
        <p:txBody>
          <a:bodyPr rtlCol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 spc="400" baseline="0"/>
            </a:lvl1pPr>
          </a:lstStyle>
          <a:p>
            <a:pPr rtl="0"/>
            <a:r>
              <a:rPr lang="zh-TW"/>
              <a:t>按一下以新增副標題</a:t>
            </a:r>
          </a:p>
        </p:txBody>
      </p:sp>
      <p:sp>
        <p:nvSpPr>
          <p:cNvPr id="24" name="日期版面配置區 8">
            <a:extLst>
              <a:ext uri="{FF2B5EF4-FFF2-40B4-BE49-F238E27FC236}">
                <a16:creationId xmlns:a16="http://schemas.microsoft.com/office/drawing/2014/main" id="{4D26C2E6-A562-4AE8-9971-3FA6E680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25" name="頁尾版面配置區 9">
            <a:extLst>
              <a:ext uri="{FF2B5EF4-FFF2-40B4-BE49-F238E27FC236}">
                <a16:creationId xmlns:a16="http://schemas.microsoft.com/office/drawing/2014/main" id="{1E3E3462-0536-4693-81D5-FC789414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sp>
        <p:nvSpPr>
          <p:cNvPr id="26" name="投影片編號版面配置區 10">
            <a:extLst>
              <a:ext uri="{FF2B5EF4-FFF2-40B4-BE49-F238E27FC236}">
                <a16:creationId xmlns:a16="http://schemas.microsoft.com/office/drawing/2014/main" id="{EAFE03D5-6EE3-4408-BA56-7D68B937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F3450C42-9A0B-4425-92C2-70FCF7C45734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29" name="圖片版面配置區 27">
            <a:extLst>
              <a:ext uri="{FF2B5EF4-FFF2-40B4-BE49-F238E27FC236}">
                <a16:creationId xmlns:a16="http://schemas.microsoft.com/office/drawing/2014/main" id="{87E4E16D-DE97-4F27-86B1-CC1E0A2809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9307" y="470931"/>
            <a:ext cx="4833901" cy="5696168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C2E123B-B6D5-4E11-97BB-5D6909C3AC89}"/>
              </a:ext>
            </a:extLst>
          </p:cNvPr>
          <p:cNvGrpSpPr/>
          <p:nvPr userDrawn="1"/>
        </p:nvGrpSpPr>
        <p:grpSpPr>
          <a:xfrm>
            <a:off x="10762917" y="937735"/>
            <a:ext cx="891066" cy="891066"/>
            <a:chOff x="10762917" y="937735"/>
            <a:chExt cx="891066" cy="891066"/>
          </a:xfrm>
        </p:grpSpPr>
        <p:sp>
          <p:nvSpPr>
            <p:cNvPr id="14" name="圖形 212">
              <a:extLst>
                <a:ext uri="{FF2B5EF4-FFF2-40B4-BE49-F238E27FC236}">
                  <a16:creationId xmlns:a16="http://schemas.microsoft.com/office/drawing/2014/main" id="{5316CEBD-338C-402C-BCD3-A4F16BC89E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0762917" y="937735"/>
              <a:ext cx="891066" cy="891066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  <p:sp>
          <p:nvSpPr>
            <p:cNvPr id="15" name="圖形 212">
              <a:extLst>
                <a:ext uri="{FF2B5EF4-FFF2-40B4-BE49-F238E27FC236}">
                  <a16:creationId xmlns:a16="http://schemas.microsoft.com/office/drawing/2014/main" id="{C3EC749F-067B-4ADC-9D73-17D3DBA09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0762917" y="937735"/>
              <a:ext cx="891066" cy="891066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</p:grpSp>
      <p:grpSp>
        <p:nvGrpSpPr>
          <p:cNvPr id="16" name="圖形 185">
            <a:extLst>
              <a:ext uri="{FF2B5EF4-FFF2-40B4-BE49-F238E27FC236}">
                <a16:creationId xmlns:a16="http://schemas.microsoft.com/office/drawing/2014/main" id="{CC5B33D5-B61A-4BB3-BE24-ED2DC91EA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858293" y="2360859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7" name="手繪多邊形：圖案 16">
              <a:extLst>
                <a:ext uri="{FF2B5EF4-FFF2-40B4-BE49-F238E27FC236}">
                  <a16:creationId xmlns:a16="http://schemas.microsoft.com/office/drawing/2014/main" id="{573DED6B-3BBB-434A-81CA-EC0E5C4F28B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" name="手繪多邊形：圖案 17">
              <a:extLst>
                <a:ext uri="{FF2B5EF4-FFF2-40B4-BE49-F238E27FC236}">
                  <a16:creationId xmlns:a16="http://schemas.microsoft.com/office/drawing/2014/main" id="{51325D91-D828-468A-ABC7-85FEF8A4B219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" name="手繪多邊形：圖案 18">
              <a:extLst>
                <a:ext uri="{FF2B5EF4-FFF2-40B4-BE49-F238E27FC236}">
                  <a16:creationId xmlns:a16="http://schemas.microsoft.com/office/drawing/2014/main" id="{5B2A711B-93D3-4A4D-AA14-BD7367134B4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01AC7889-6DFF-4D32-859C-D0C55DE4CA1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48E8AC13-5239-47BE-ABE6-C1A3FEA721E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BDCB67E8-A47C-4BBF-8167-443736632FB0}"/>
              </a:ext>
            </a:extLst>
          </p:cNvPr>
          <p:cNvGrpSpPr/>
          <p:nvPr userDrawn="1"/>
        </p:nvGrpSpPr>
        <p:grpSpPr>
          <a:xfrm>
            <a:off x="6162610" y="5308473"/>
            <a:ext cx="445835" cy="445835"/>
            <a:chOff x="6162610" y="5308473"/>
            <a:chExt cx="445835" cy="445835"/>
          </a:xfrm>
        </p:grpSpPr>
        <p:sp>
          <p:nvSpPr>
            <p:cNvPr id="23" name="橢圓​​ 22">
              <a:extLst>
                <a:ext uri="{FF2B5EF4-FFF2-40B4-BE49-F238E27FC236}">
                  <a16:creationId xmlns:a16="http://schemas.microsoft.com/office/drawing/2014/main" id="{EE2409D7-BC76-4E3D-A9C1-491922D35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6162610" y="5308473"/>
              <a:ext cx="445835" cy="4458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  <p:sp>
          <p:nvSpPr>
            <p:cNvPr id="27" name="橢圓​​ 26">
              <a:extLst>
                <a:ext uri="{FF2B5EF4-FFF2-40B4-BE49-F238E27FC236}">
                  <a16:creationId xmlns:a16="http://schemas.microsoft.com/office/drawing/2014/main" id="{80211AD5-F7D3-45F7-8766-86B7813C2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6162610" y="5308473"/>
              <a:ext cx="445835" cy="445835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17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1">
            <a:extLst>
              <a:ext uri="{FF2B5EF4-FFF2-40B4-BE49-F238E27FC236}">
                <a16:creationId xmlns:a16="http://schemas.microsoft.com/office/drawing/2014/main" id="{2FFD95FE-CF54-4D0D-B9CE-45AA55C0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rtlCol="0" anchor="b">
            <a:norm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67" name="內容版面配置區 2">
            <a:extLst>
              <a:ext uri="{FF2B5EF4-FFF2-40B4-BE49-F238E27FC236}">
                <a16:creationId xmlns:a16="http://schemas.microsoft.com/office/drawing/2014/main" id="{A48A24A0-F838-4EF0-9789-84A25CDA37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520" y="1747592"/>
            <a:ext cx="5217173" cy="4351338"/>
          </a:xfrm>
        </p:spPr>
        <p:txBody>
          <a:bodyPr rtlCol="0">
            <a:normAutofit/>
          </a:bodyPr>
          <a:lstStyle>
            <a:lvl1pPr>
              <a:buNone/>
              <a:defRPr sz="2400"/>
            </a:lvl1pPr>
          </a:lstStyle>
          <a:p>
            <a:pPr rtl="0">
              <a:lnSpc>
                <a:spcPct val="130000"/>
              </a:lnSpc>
            </a:pPr>
            <a:r>
              <a:rPr lang="zh-TW"/>
              <a:t>按一下以新增文字</a:t>
            </a:r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D375A7AC-BF9B-4E33-9275-2E93A2356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65" name="圖形 212">
              <a:extLst>
                <a:ext uri="{FF2B5EF4-FFF2-40B4-BE49-F238E27FC236}">
                  <a16:creationId xmlns:a16="http://schemas.microsoft.com/office/drawing/2014/main" id="{85ABF6A1-1709-478F-8EE1-8ED4BA476AAF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  <p:sp>
          <p:nvSpPr>
            <p:cNvPr id="66" name="圖形 212">
              <a:extLst>
                <a:ext uri="{FF2B5EF4-FFF2-40B4-BE49-F238E27FC236}">
                  <a16:creationId xmlns:a16="http://schemas.microsoft.com/office/drawing/2014/main" id="{F7AC3222-4630-4039-9CC2-7DFAFF9169C0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7DF52B12-FE86-4DDD-AF1A-6B41C03D58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340966" y="406894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69" name="圖形 190">
              <a:extLst>
                <a:ext uri="{FF2B5EF4-FFF2-40B4-BE49-F238E27FC236}">
                  <a16:creationId xmlns:a16="http://schemas.microsoft.com/office/drawing/2014/main" id="{2116FBAA-B79C-49A5-8E88-A279EFA5B7B3}"/>
                </a:ext>
              </a:extLst>
            </p:cNvPr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73" name="手繪多邊形：圖案 72">
                <a:extLst>
                  <a:ext uri="{FF2B5EF4-FFF2-40B4-BE49-F238E27FC236}">
                    <a16:creationId xmlns:a16="http://schemas.microsoft.com/office/drawing/2014/main" id="{AB551F93-DA92-4AC3-95C8-9307053CB16E}"/>
                  </a:ext>
                </a:extLst>
              </p:cNvPr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74" name="手繪多邊形：圖案 73">
                <a:extLst>
                  <a:ext uri="{FF2B5EF4-FFF2-40B4-BE49-F238E27FC236}">
                    <a16:creationId xmlns:a16="http://schemas.microsoft.com/office/drawing/2014/main" id="{8516C11B-EA76-4428-886F-8C1732C01C6E}"/>
                  </a:ext>
                </a:extLst>
              </p:cNvPr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  <p:grpSp>
          <p:nvGrpSpPr>
            <p:cNvPr id="70" name="圖形 190">
              <a:extLst>
                <a:ext uri="{FF2B5EF4-FFF2-40B4-BE49-F238E27FC236}">
                  <a16:creationId xmlns:a16="http://schemas.microsoft.com/office/drawing/2014/main" id="{A441CF3F-BD6E-4F41-AC14-459EC4EC285D}"/>
                </a:ext>
              </a:extLst>
            </p:cNvPr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71" name="手繪多邊形：圖案 70">
                <a:extLst>
                  <a:ext uri="{FF2B5EF4-FFF2-40B4-BE49-F238E27FC236}">
                    <a16:creationId xmlns:a16="http://schemas.microsoft.com/office/drawing/2014/main" id="{A16C0430-050F-43D2-A2B1-ABD897245214}"/>
                  </a:ext>
                </a:extLst>
              </p:cNvPr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72" name="手繪多邊形：圖案 71">
                <a:extLst>
                  <a:ext uri="{FF2B5EF4-FFF2-40B4-BE49-F238E27FC236}">
                    <a16:creationId xmlns:a16="http://schemas.microsoft.com/office/drawing/2014/main" id="{166518E2-28DD-4E85-A75C-04671AC1E4E9}"/>
                  </a:ext>
                </a:extLst>
              </p:cNvPr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</p:grpSp>
      <p:sp>
        <p:nvSpPr>
          <p:cNvPr id="422" name="圖片版面配置區 420">
            <a:extLst>
              <a:ext uri="{FF2B5EF4-FFF2-40B4-BE49-F238E27FC236}">
                <a16:creationId xmlns:a16="http://schemas.microsoft.com/office/drawing/2014/main" id="{57A3A5EC-6447-43F5-AFC3-31A04E79B5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3022" y="1820335"/>
            <a:ext cx="3555042" cy="3217332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sp>
        <p:nvSpPr>
          <p:cNvPr id="417" name="日期版面配置區 178">
            <a:extLst>
              <a:ext uri="{FF2B5EF4-FFF2-40B4-BE49-F238E27FC236}">
                <a16:creationId xmlns:a16="http://schemas.microsoft.com/office/drawing/2014/main" id="{9C6A9B17-D957-4CF3-A824-A890F188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418" name="頁尾版面配置區 179">
            <a:extLst>
              <a:ext uri="{FF2B5EF4-FFF2-40B4-BE49-F238E27FC236}">
                <a16:creationId xmlns:a16="http://schemas.microsoft.com/office/drawing/2014/main" id="{65C961B3-B0C8-48E2-9355-EDB8900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 dirty="0"/>
              <a:t>簡報標題</a:t>
            </a:r>
          </a:p>
        </p:txBody>
      </p:sp>
      <p:sp>
        <p:nvSpPr>
          <p:cNvPr id="419" name="投影片編號版面配置區 180">
            <a:extLst>
              <a:ext uri="{FF2B5EF4-FFF2-40B4-BE49-F238E27FC236}">
                <a16:creationId xmlns:a16="http://schemas.microsoft.com/office/drawing/2014/main" id="{4017AA8E-8B4E-424D-82C3-A27D3D78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5EA792F7-1D9E-4C7E-A103-E8EDFDC2691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3682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>
            <a:extLst>
              <a:ext uri="{FF2B5EF4-FFF2-40B4-BE49-F238E27FC236}">
                <a16:creationId xmlns:a16="http://schemas.microsoft.com/office/drawing/2014/main" id="{CE07BA9F-0080-414E-8833-4B6D85E7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2391"/>
            <a:ext cx="5257799" cy="1314996"/>
          </a:xfrm>
        </p:spPr>
        <p:txBody>
          <a:bodyPr rtlCol="0" anchor="b"/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38D53F6-8652-4F18-82CF-5FA5A6DB05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167932"/>
            <a:ext cx="5257799" cy="3882959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</a:lstStyle>
          <a:p>
            <a:pPr rtl="0">
              <a:lnSpc>
                <a:spcPct val="130000"/>
              </a:lnSpc>
            </a:pPr>
            <a:r>
              <a:rPr lang="zh-TW"/>
              <a:t>按一下以新增文字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7889367-AA88-4B31-A223-EF3FCC731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V="1">
            <a:off x="2" y="6191250"/>
            <a:ext cx="630153" cy="666750"/>
            <a:chOff x="1" y="2"/>
            <a:chExt cx="2232251" cy="2361890"/>
          </a:xfrm>
        </p:grpSpPr>
        <p:sp>
          <p:nvSpPr>
            <p:cNvPr id="16" name="手繪多邊形：圖案 15">
              <a:extLst>
                <a:ext uri="{FF2B5EF4-FFF2-40B4-BE49-F238E27FC236}">
                  <a16:creationId xmlns:a16="http://schemas.microsoft.com/office/drawing/2014/main" id="{7C9AB4B8-C106-4540-81BA-4388E2B812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690E7B3D-DBE9-40C9-9D00-F8038C4D4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639AC4BF-D84C-4F05-A8BF-A365C3B75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6200000">
            <a:off x="8835619" y="58817"/>
            <a:ext cx="3432581" cy="3293393"/>
            <a:chOff x="8759419" y="3564607"/>
            <a:chExt cx="3432581" cy="3293393"/>
          </a:xfrm>
        </p:grpSpPr>
        <p:sp>
          <p:nvSpPr>
            <p:cNvPr id="23" name="手繪多邊形：圖案 22">
              <a:extLst>
                <a:ext uri="{FF2B5EF4-FFF2-40B4-BE49-F238E27FC236}">
                  <a16:creationId xmlns:a16="http://schemas.microsoft.com/office/drawing/2014/main" id="{6EE44D66-158A-482A-B586-9251844C24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8759419" y="3564607"/>
              <a:ext cx="3432581" cy="3293393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  <p:sp>
          <p:nvSpPr>
            <p:cNvPr id="24" name="手繪多邊形：圖案 23">
              <a:extLst>
                <a:ext uri="{FF2B5EF4-FFF2-40B4-BE49-F238E27FC236}">
                  <a16:creationId xmlns:a16="http://schemas.microsoft.com/office/drawing/2014/main" id="{1538A9F0-F51C-490F-8D45-3E8D5EA19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8759419" y="3564607"/>
              <a:ext cx="3432581" cy="3293393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</p:grpSp>
      <p:sp>
        <p:nvSpPr>
          <p:cNvPr id="37" name="圖片版面配置區 34">
            <a:extLst>
              <a:ext uri="{FF2B5EF4-FFF2-40B4-BE49-F238E27FC236}">
                <a16:creationId xmlns:a16="http://schemas.microsoft.com/office/drawing/2014/main" id="{4D354E56-8681-43D1-8F37-55BD576D7D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4145" y="732391"/>
            <a:ext cx="4463594" cy="2590987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sp>
        <p:nvSpPr>
          <p:cNvPr id="38" name="圖片版面配置區 34">
            <a:extLst>
              <a:ext uri="{FF2B5EF4-FFF2-40B4-BE49-F238E27FC236}">
                <a16:creationId xmlns:a16="http://schemas.microsoft.com/office/drawing/2014/main" id="{E453D702-1A5A-4ADD-AC37-B4F6562335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24145" y="3459904"/>
            <a:ext cx="4463594" cy="2590987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sp>
        <p:nvSpPr>
          <p:cNvPr id="27" name="頁尾版面配置區 179">
            <a:extLst>
              <a:ext uri="{FF2B5EF4-FFF2-40B4-BE49-F238E27FC236}">
                <a16:creationId xmlns:a16="http://schemas.microsoft.com/office/drawing/2014/main" id="{336A30D4-056C-484B-A7B3-4823C6BE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34" name="投影片編號版面配置區 180">
            <a:extLst>
              <a:ext uri="{FF2B5EF4-FFF2-40B4-BE49-F238E27FC236}">
                <a16:creationId xmlns:a16="http://schemas.microsoft.com/office/drawing/2014/main" id="{5D92CF26-B223-452F-8C8F-BA960FA2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EA792F7-1D9E-4C7E-A103-E8EDFDC2691E}" type="slidenum">
              <a:rPr lang="zh-TW" smtClean="0"/>
              <a:pPr/>
              <a:t>‹#›</a:t>
            </a:fld>
            <a:endParaRPr lang="zh-TW" dirty="0">
              <a:solidFill>
                <a:schemeClr val="tx1"/>
              </a:solidFill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0CE0237-8723-4348-94B7-63A59D8475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887262" y="1200150"/>
            <a:ext cx="1648987" cy="635480"/>
            <a:chOff x="0" y="292656"/>
            <a:chExt cx="1861854" cy="717514"/>
          </a:xfrm>
        </p:grpSpPr>
        <p:sp>
          <p:nvSpPr>
            <p:cNvPr id="18" name="手繪多邊形：圖案 17">
              <a:extLst>
                <a:ext uri="{FF2B5EF4-FFF2-40B4-BE49-F238E27FC236}">
                  <a16:creationId xmlns:a16="http://schemas.microsoft.com/office/drawing/2014/main" id="{3476B89C-56D1-416F-8EB1-DA7F485148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  <p:sp>
          <p:nvSpPr>
            <p:cNvPr id="19" name="手繪多邊形：圖形 18">
              <a:extLst>
                <a:ext uri="{FF2B5EF4-FFF2-40B4-BE49-F238E27FC236}">
                  <a16:creationId xmlns:a16="http://schemas.microsoft.com/office/drawing/2014/main" id="{3C49B972-3E3D-4CC1-B834-FF30BF266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</p:grpSp>
      <p:grpSp>
        <p:nvGrpSpPr>
          <p:cNvPr id="22" name="圖形 185">
            <a:extLst>
              <a:ext uri="{FF2B5EF4-FFF2-40B4-BE49-F238E27FC236}">
                <a16:creationId xmlns:a16="http://schemas.microsoft.com/office/drawing/2014/main" id="{A3C21CC9-A512-4380-A099-AF8D792D5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906949" y="5729028"/>
            <a:ext cx="1054465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手繪多邊形：圖案 24">
              <a:extLst>
                <a:ext uri="{FF2B5EF4-FFF2-40B4-BE49-F238E27FC236}">
                  <a16:creationId xmlns:a16="http://schemas.microsoft.com/office/drawing/2014/main" id="{FB6773D6-764F-4C00-BDB8-9761B8DCF46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8" name="手繪多邊形：圖案 27">
              <a:extLst>
                <a:ext uri="{FF2B5EF4-FFF2-40B4-BE49-F238E27FC236}">
                  <a16:creationId xmlns:a16="http://schemas.microsoft.com/office/drawing/2014/main" id="{D1DF7779-B189-4FED-96A5-C8852D1F907C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9" name="手繪多邊形：圖案 28">
              <a:extLst>
                <a:ext uri="{FF2B5EF4-FFF2-40B4-BE49-F238E27FC236}">
                  <a16:creationId xmlns:a16="http://schemas.microsoft.com/office/drawing/2014/main" id="{DC51E684-AEB1-4277-BF9F-10CAE54303FD}"/>
                </a:ext>
              </a:extLst>
            </p:cNvPr>
            <p:cNvSpPr/>
            <p:nvPr/>
          </p:nvSpPr>
          <p:spPr>
            <a:xfrm>
              <a:off x="1004127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0" name="手繪多邊形：圖案 29">
              <a:extLst>
                <a:ext uri="{FF2B5EF4-FFF2-40B4-BE49-F238E27FC236}">
                  <a16:creationId xmlns:a16="http://schemas.microsoft.com/office/drawing/2014/main" id="{6583D091-9DC7-491F-B66C-9B0F1DC764FB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1" name="手繪多邊形：圖案 30">
              <a:extLst>
                <a:ext uri="{FF2B5EF4-FFF2-40B4-BE49-F238E27FC236}">
                  <a16:creationId xmlns:a16="http://schemas.microsoft.com/office/drawing/2014/main" id="{1AFED6B7-EDAF-4E47-8659-164C8192BE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</p:spTree>
    <p:extLst>
      <p:ext uri="{BB962C8B-B14F-4D97-AF65-F5344CB8AC3E}">
        <p14:creationId xmlns:p14="http://schemas.microsoft.com/office/powerpoint/2010/main" val="30039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橢圓​​ 17">
            <a:extLst>
              <a:ext uri="{FF2B5EF4-FFF2-40B4-BE49-F238E27FC236}">
                <a16:creationId xmlns:a16="http://schemas.microsoft.com/office/drawing/2014/main" id="{B339F109-5532-4E78-8957-EB2AAAD36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dirty="0"/>
          </a:p>
        </p:txBody>
      </p:sp>
      <p:sp>
        <p:nvSpPr>
          <p:cNvPr id="19" name="橢圓​​ 18">
            <a:extLst>
              <a:ext uri="{FF2B5EF4-FFF2-40B4-BE49-F238E27FC236}">
                <a16:creationId xmlns:a16="http://schemas.microsoft.com/office/drawing/2014/main" id="{CAF9A59D-418A-4B1E-B724-5ADD4336F7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dirty="0"/>
          </a:p>
        </p:txBody>
      </p:sp>
      <p:sp useBgFill="1">
        <p:nvSpPr>
          <p:cNvPr id="20" name="橢圓​​ 19">
            <a:extLst>
              <a:ext uri="{FF2B5EF4-FFF2-40B4-BE49-F238E27FC236}">
                <a16:creationId xmlns:a16="http://schemas.microsoft.com/office/drawing/2014/main" id="{2667FDEA-E217-4374-BFBC-FB41B2C3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dirty="0"/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595C1B9A-716B-4783-B119-E6A639110F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5517" y="2193085"/>
            <a:ext cx="3624471" cy="2577893"/>
          </a:xfrm>
        </p:spPr>
        <p:txBody>
          <a:bodyPr rtlCol="0"/>
          <a:lstStyle>
            <a:lvl1pPr algn="ctr">
              <a:defRPr sz="6000" b="1" spc="1500" baseline="0"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22" name="副標題 2">
            <a:extLst>
              <a:ext uri="{FF2B5EF4-FFF2-40B4-BE49-F238E27FC236}">
                <a16:creationId xmlns:a16="http://schemas.microsoft.com/office/drawing/2014/main" id="{3FCFDA35-1DC9-408E-A01B-01C76090E7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5517" y="4863054"/>
            <a:ext cx="3624471" cy="811604"/>
          </a:xfrm>
        </p:spPr>
        <p:txBody>
          <a:bodyPr rtlCol="0"/>
          <a:lstStyle>
            <a:lvl1pPr marL="0" algn="ctr">
              <a:buNone/>
              <a:defRPr spc="400" baseline="0"/>
            </a:lvl1pPr>
          </a:lstStyle>
          <a:p>
            <a:pPr rtl="0"/>
            <a:r>
              <a:rPr lang="zh-TW"/>
              <a:t>按一下以新增副標題</a:t>
            </a:r>
          </a:p>
        </p:txBody>
      </p:sp>
      <p:sp>
        <p:nvSpPr>
          <p:cNvPr id="23" name="圖形 212">
            <a:extLst>
              <a:ext uri="{FF2B5EF4-FFF2-40B4-BE49-F238E27FC236}">
                <a16:creationId xmlns:a16="http://schemas.microsoft.com/office/drawing/2014/main" id="{B25ABCF7-C1CE-49AC-B9BB-B0CC0545E8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>
              <a:solidFill>
                <a:schemeClr val="lt1"/>
              </a:solidFill>
            </a:endParaRPr>
          </a:p>
        </p:txBody>
      </p:sp>
      <p:sp>
        <p:nvSpPr>
          <p:cNvPr id="24" name="圖形 212">
            <a:extLst>
              <a:ext uri="{FF2B5EF4-FFF2-40B4-BE49-F238E27FC236}">
                <a16:creationId xmlns:a16="http://schemas.microsoft.com/office/drawing/2014/main" id="{90C75B78-0468-4902-B7BE-7274FCE08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F6701EE-4FAB-4701-8901-9B8A7D88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26" name="手繪多邊形：圖案 25">
              <a:extLst>
                <a:ext uri="{FF2B5EF4-FFF2-40B4-BE49-F238E27FC236}">
                  <a16:creationId xmlns:a16="http://schemas.microsoft.com/office/drawing/2014/main" id="{A20F471D-1478-4017-A2E8-E49767311E1C}"/>
                </a:ext>
              </a:extLst>
            </p:cNvPr>
            <p:cNvSpPr/>
            <p:nvPr/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  <p:sp>
          <p:nvSpPr>
            <p:cNvPr id="27" name="手繪多邊形：圖案 26" descr="Tag=AccentColor&#10;Flavor=Light&#10;Target=Fill">
              <a:extLst>
                <a:ext uri="{FF2B5EF4-FFF2-40B4-BE49-F238E27FC236}">
                  <a16:creationId xmlns:a16="http://schemas.microsoft.com/office/drawing/2014/main" id="{1BAF8420-CA52-41DD-81ED-C730C36AA49E}"/>
                </a:ext>
              </a:extLst>
            </p:cNvPr>
            <p:cNvSpPr/>
            <p:nvPr/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EB57E20-C5E1-4C45-8681-D71FCB216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29" name="手繪多邊形：圖案 28">
              <a:extLst>
                <a:ext uri="{FF2B5EF4-FFF2-40B4-BE49-F238E27FC236}">
                  <a16:creationId xmlns:a16="http://schemas.microsoft.com/office/drawing/2014/main" id="{DF96E9C4-A1C2-4F1D-B02F-17A662163E7E}"/>
                </a:ext>
              </a:extLst>
            </p:cNvPr>
            <p:cNvSpPr/>
            <p:nvPr/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  <p:sp>
          <p:nvSpPr>
            <p:cNvPr id="30" name="手繪多邊形：圖案 29" descr="Tag=AccentColor&#10;Flavor=Light&#10;Target=Fill">
              <a:extLst>
                <a:ext uri="{FF2B5EF4-FFF2-40B4-BE49-F238E27FC236}">
                  <a16:creationId xmlns:a16="http://schemas.microsoft.com/office/drawing/2014/main" id="{70561670-B491-4F4D-9610-C73171119343}"/>
                </a:ext>
              </a:extLst>
            </p:cNvPr>
            <p:cNvSpPr/>
            <p:nvPr/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zh-TW" dirty="0"/>
            </a:p>
          </p:txBody>
        </p:sp>
      </p:grpSp>
      <p:grpSp>
        <p:nvGrpSpPr>
          <p:cNvPr id="31" name="圖形 185">
            <a:extLst>
              <a:ext uri="{FF2B5EF4-FFF2-40B4-BE49-F238E27FC236}">
                <a16:creationId xmlns:a16="http://schemas.microsoft.com/office/drawing/2014/main" id="{4F846A43-6834-4F6F-8E46-63FA7C2C9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488307" y="500218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32" name="手繪多邊形：圖案 31">
              <a:extLst>
                <a:ext uri="{FF2B5EF4-FFF2-40B4-BE49-F238E27FC236}">
                  <a16:creationId xmlns:a16="http://schemas.microsoft.com/office/drawing/2014/main" id="{48F9C999-04A1-4D43-BDB8-92544F80472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3" name="手繪多邊形：圖案 32">
              <a:extLst>
                <a:ext uri="{FF2B5EF4-FFF2-40B4-BE49-F238E27FC236}">
                  <a16:creationId xmlns:a16="http://schemas.microsoft.com/office/drawing/2014/main" id="{A5869A1B-DD16-4776-B13D-E42451D72132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4" name="手繪多邊形：圖案 33">
              <a:extLst>
                <a:ext uri="{FF2B5EF4-FFF2-40B4-BE49-F238E27FC236}">
                  <a16:creationId xmlns:a16="http://schemas.microsoft.com/office/drawing/2014/main" id="{D242098B-0D08-4893-947C-64E636987EC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5" name="手繪多邊形：圖案 34">
              <a:extLst>
                <a:ext uri="{FF2B5EF4-FFF2-40B4-BE49-F238E27FC236}">
                  <a16:creationId xmlns:a16="http://schemas.microsoft.com/office/drawing/2014/main" id="{6D12C60D-1CAC-4F0D-A71E-0C969C7E98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6" name="手繪多邊形：圖案 35">
              <a:extLst>
                <a:ext uri="{FF2B5EF4-FFF2-40B4-BE49-F238E27FC236}">
                  <a16:creationId xmlns:a16="http://schemas.microsoft.com/office/drawing/2014/main" id="{294EDD4C-1AF7-48F1-BF2E-6FBCA88C29ED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3E44DB9D-C837-43AB-B2E6-ED5D27833DFC}"/>
              </a:ext>
            </a:extLst>
          </p:cNvPr>
          <p:cNvGrpSpPr/>
          <p:nvPr userDrawn="1"/>
        </p:nvGrpSpPr>
        <p:grpSpPr>
          <a:xfrm>
            <a:off x="1185735" y="4917084"/>
            <a:ext cx="319941" cy="319941"/>
            <a:chOff x="1185735" y="4917084"/>
            <a:chExt cx="319941" cy="319941"/>
          </a:xfrm>
        </p:grpSpPr>
        <p:sp>
          <p:nvSpPr>
            <p:cNvPr id="37" name="橢圓​​ 36">
              <a:extLst>
                <a:ext uri="{FF2B5EF4-FFF2-40B4-BE49-F238E27FC236}">
                  <a16:creationId xmlns:a16="http://schemas.microsoft.com/office/drawing/2014/main" id="{BA2DA534-CC7F-4C25-939F-0385A4DEE2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  <p:sp>
          <p:nvSpPr>
            <p:cNvPr id="38" name="橢圓​​ 37">
              <a:extLst>
                <a:ext uri="{FF2B5EF4-FFF2-40B4-BE49-F238E27FC236}">
                  <a16:creationId xmlns:a16="http://schemas.microsoft.com/office/drawing/2014/main" id="{485FEC6A-306B-41E7-A9C7-44594DA87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dirty="0"/>
            </a:p>
          </p:txBody>
        </p:sp>
      </p:grpSp>
      <p:sp>
        <p:nvSpPr>
          <p:cNvPr id="43" name="圖片版面配置區 42">
            <a:extLst>
              <a:ext uri="{FF2B5EF4-FFF2-40B4-BE49-F238E27FC236}">
                <a16:creationId xmlns:a16="http://schemas.microsoft.com/office/drawing/2014/main" id="{C0034F93-BE52-480B-AB81-0F085EAB05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6411" y="254456"/>
            <a:ext cx="4203526" cy="4203526"/>
          </a:xfrm>
          <a:custGeom>
            <a:avLst/>
            <a:gdLst>
              <a:gd name="connsiteX0" fmla="*/ 2101763 w 4203526"/>
              <a:gd name="connsiteY0" fmla="*/ 0 h 4203526"/>
              <a:gd name="connsiteX1" fmla="*/ 4203526 w 4203526"/>
              <a:gd name="connsiteY1" fmla="*/ 2101763 h 4203526"/>
              <a:gd name="connsiteX2" fmla="*/ 2101763 w 4203526"/>
              <a:gd name="connsiteY2" fmla="*/ 4203526 h 4203526"/>
              <a:gd name="connsiteX3" fmla="*/ 0 w 4203526"/>
              <a:gd name="connsiteY3" fmla="*/ 2101763 h 4203526"/>
              <a:gd name="connsiteX4" fmla="*/ 2101763 w 4203526"/>
              <a:gd name="connsiteY4" fmla="*/ 0 h 420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526" h="4203526">
                <a:moveTo>
                  <a:pt x="2101763" y="0"/>
                </a:moveTo>
                <a:cubicBezTo>
                  <a:pt x="3262535" y="0"/>
                  <a:pt x="4203526" y="940991"/>
                  <a:pt x="4203526" y="2101763"/>
                </a:cubicBezTo>
                <a:cubicBezTo>
                  <a:pt x="4203526" y="3262535"/>
                  <a:pt x="3262535" y="4203526"/>
                  <a:pt x="2101763" y="4203526"/>
                </a:cubicBezTo>
                <a:cubicBezTo>
                  <a:pt x="940992" y="4203526"/>
                  <a:pt x="0" y="3262535"/>
                  <a:pt x="0" y="2101763"/>
                </a:cubicBezTo>
                <a:cubicBezTo>
                  <a:pt x="0" y="940991"/>
                  <a:pt x="940992" y="0"/>
                  <a:pt x="210176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</p:spTree>
    <p:extLst>
      <p:ext uri="{BB962C8B-B14F-4D97-AF65-F5344CB8AC3E}">
        <p14:creationId xmlns:p14="http://schemas.microsoft.com/office/powerpoint/2010/main" val="10489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>
            <a:extLst>
              <a:ext uri="{FF2B5EF4-FFF2-40B4-BE49-F238E27FC236}">
                <a16:creationId xmlns:a16="http://schemas.microsoft.com/office/drawing/2014/main" id="{A34A62B1-CAE6-42D4-A6BE-3615F30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grpSp>
        <p:nvGrpSpPr>
          <p:cNvPr id="20" name="圖形 190">
            <a:extLst>
              <a:ext uri="{FF2B5EF4-FFF2-40B4-BE49-F238E27FC236}">
                <a16:creationId xmlns:a16="http://schemas.microsoft.com/office/drawing/2014/main" id="{206EA771-F61C-45A0-8EF8-13E5A2388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36525"/>
            <a:ext cx="1285907" cy="434428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D8728E80-08AB-4877-9077-7BA7D8F36864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2" name="手繪多邊形：圖案 21">
              <a:extLst>
                <a:ext uri="{FF2B5EF4-FFF2-40B4-BE49-F238E27FC236}">
                  <a16:creationId xmlns:a16="http://schemas.microsoft.com/office/drawing/2014/main" id="{C1B96628-2FF8-4129-B665-45B8F45AC4CC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CD08F08-7E97-4B57-B5E5-A5A3E675D567}"/>
              </a:ext>
            </a:extLst>
          </p:cNvPr>
          <p:cNvGrpSpPr/>
          <p:nvPr userDrawn="1"/>
        </p:nvGrpSpPr>
        <p:grpSpPr>
          <a:xfrm>
            <a:off x="11052344" y="5438146"/>
            <a:ext cx="705479" cy="705479"/>
            <a:chOff x="11214904" y="5539746"/>
            <a:chExt cx="705479" cy="705479"/>
          </a:xfrm>
        </p:grpSpPr>
        <p:sp>
          <p:nvSpPr>
            <p:cNvPr id="24" name="圖形 212">
              <a:extLst>
                <a:ext uri="{FF2B5EF4-FFF2-40B4-BE49-F238E27FC236}">
                  <a16:creationId xmlns:a16="http://schemas.microsoft.com/office/drawing/2014/main" id="{1055FF28-FC47-4F04-924F-CED733571C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  <p:sp>
          <p:nvSpPr>
            <p:cNvPr id="25" name="圖形 212">
              <a:extLst>
                <a:ext uri="{FF2B5EF4-FFF2-40B4-BE49-F238E27FC236}">
                  <a16:creationId xmlns:a16="http://schemas.microsoft.com/office/drawing/2014/main" id="{5DF23120-2D0B-4C59-B5DB-000A7F7CC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</p:grpSp>
      <p:sp>
        <p:nvSpPr>
          <p:cNvPr id="26" name="日期版面配置區 10">
            <a:extLst>
              <a:ext uri="{FF2B5EF4-FFF2-40B4-BE49-F238E27FC236}">
                <a16:creationId xmlns:a16="http://schemas.microsoft.com/office/drawing/2014/main" id="{259F46E4-2349-4648-9F2A-4AAAF90E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zh-TW" dirty="0"/>
              <a:t>20XX/2/1</a:t>
            </a:r>
          </a:p>
        </p:txBody>
      </p:sp>
      <p:sp>
        <p:nvSpPr>
          <p:cNvPr id="27" name="頁尾版面配置區 11">
            <a:extLst>
              <a:ext uri="{FF2B5EF4-FFF2-40B4-BE49-F238E27FC236}">
                <a16:creationId xmlns:a16="http://schemas.microsoft.com/office/drawing/2014/main" id="{94E035A8-7A24-4D10-BA2D-2C532F64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 dirty="0"/>
              <a:t>簡報標題</a:t>
            </a:r>
          </a:p>
        </p:txBody>
      </p:sp>
      <p:sp>
        <p:nvSpPr>
          <p:cNvPr id="28" name="投影片編號版面配置區 12">
            <a:extLst>
              <a:ext uri="{FF2B5EF4-FFF2-40B4-BE49-F238E27FC236}">
                <a16:creationId xmlns:a16="http://schemas.microsoft.com/office/drawing/2014/main" id="{6C9E9F7A-E573-4282-AF34-299574A0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80967E29-1480-472A-9FC5-C4768A52587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3769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54CB8CCA-DED1-4DE3-8F45-36B88DD8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grpSp>
        <p:nvGrpSpPr>
          <p:cNvPr id="15" name="圖形 190">
            <a:extLst>
              <a:ext uri="{FF2B5EF4-FFF2-40B4-BE49-F238E27FC236}">
                <a16:creationId xmlns:a16="http://schemas.microsoft.com/office/drawing/2014/main" id="{FA1A3B78-4096-4AA2-8788-BDE7FDE0AD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36525"/>
            <a:ext cx="1285907" cy="434428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16" name="手繪多邊形：圖案 15">
              <a:extLst>
                <a:ext uri="{FF2B5EF4-FFF2-40B4-BE49-F238E27FC236}">
                  <a16:creationId xmlns:a16="http://schemas.microsoft.com/office/drawing/2014/main" id="{F589B616-117C-44BC-9166-267CB523C06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" name="手繪多邊形：圖案 16">
              <a:extLst>
                <a:ext uri="{FF2B5EF4-FFF2-40B4-BE49-F238E27FC236}">
                  <a16:creationId xmlns:a16="http://schemas.microsoft.com/office/drawing/2014/main" id="{63499B12-84EC-4CE5-B0F9-682651A34666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54184C6-AF68-4E37-913D-0F6FCC56F490}"/>
              </a:ext>
            </a:extLst>
          </p:cNvPr>
          <p:cNvGrpSpPr/>
          <p:nvPr userDrawn="1"/>
        </p:nvGrpSpPr>
        <p:grpSpPr>
          <a:xfrm>
            <a:off x="11052344" y="5438146"/>
            <a:ext cx="705479" cy="705479"/>
            <a:chOff x="11214904" y="5539746"/>
            <a:chExt cx="705479" cy="705479"/>
          </a:xfrm>
        </p:grpSpPr>
        <p:sp>
          <p:nvSpPr>
            <p:cNvPr id="19" name="圖形 212">
              <a:extLst>
                <a:ext uri="{FF2B5EF4-FFF2-40B4-BE49-F238E27FC236}">
                  <a16:creationId xmlns:a16="http://schemas.microsoft.com/office/drawing/2014/main" id="{B98D88F3-9A0C-497C-A9DC-0567F72E5D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  <p:sp>
          <p:nvSpPr>
            <p:cNvPr id="20" name="圖形 212">
              <a:extLst>
                <a:ext uri="{FF2B5EF4-FFF2-40B4-BE49-F238E27FC236}">
                  <a16:creationId xmlns:a16="http://schemas.microsoft.com/office/drawing/2014/main" id="{109A387A-F471-4821-B626-B6D3DA5B3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日期版面配置區 10">
            <a:extLst>
              <a:ext uri="{FF2B5EF4-FFF2-40B4-BE49-F238E27FC236}">
                <a16:creationId xmlns:a16="http://schemas.microsoft.com/office/drawing/2014/main" id="{D697EDD4-9B36-4B91-B543-B95495C2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22" name="頁尾版面配置區 11">
            <a:extLst>
              <a:ext uri="{FF2B5EF4-FFF2-40B4-BE49-F238E27FC236}">
                <a16:creationId xmlns:a16="http://schemas.microsoft.com/office/drawing/2014/main" id="{5E11CADB-1F10-4CCF-89E6-AC5ED8E7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sp>
        <p:nvSpPr>
          <p:cNvPr id="23" name="投影片編號版面配置區 12">
            <a:extLst>
              <a:ext uri="{FF2B5EF4-FFF2-40B4-BE49-F238E27FC236}">
                <a16:creationId xmlns:a16="http://schemas.microsoft.com/office/drawing/2014/main" id="{46B9E851-BF44-48B2-8234-99BA0A2F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80967E29-1480-472A-9FC5-C4768A52587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8022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：圖案 13">
            <a:extLst>
              <a:ext uri="{FF2B5EF4-FFF2-40B4-BE49-F238E27FC236}">
                <a16:creationId xmlns:a16="http://schemas.microsoft.com/office/drawing/2014/main" id="{A132AFB4-A853-454F-AB81-EE2659F67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>
              <a:solidFill>
                <a:schemeClr val="accent1"/>
              </a:solidFill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C7A51216-87BD-42FE-8101-AA68A199C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6055" y="633045"/>
            <a:ext cx="5177077" cy="3863063"/>
          </a:xfrm>
        </p:spPr>
        <p:txBody>
          <a:bodyPr rtlCol="0" anchor="ctr"/>
          <a:lstStyle>
            <a:lvl1pPr algn="ctr">
              <a:lnSpc>
                <a:spcPct val="100000"/>
              </a:lnSpc>
              <a:defRPr b="0" baseline="0"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16" name="手繪多邊形：圖案 15">
            <a:extLst>
              <a:ext uri="{FF2B5EF4-FFF2-40B4-BE49-F238E27FC236}">
                <a16:creationId xmlns:a16="http://schemas.microsoft.com/office/drawing/2014/main" id="{04838ED8-47A6-444E-9A70-62C3DDD89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zh-TW" dirty="0"/>
          </a:p>
        </p:txBody>
      </p:sp>
      <p:sp>
        <p:nvSpPr>
          <p:cNvPr id="17" name="手繪多邊形：圖案 16">
            <a:extLst>
              <a:ext uri="{FF2B5EF4-FFF2-40B4-BE49-F238E27FC236}">
                <a16:creationId xmlns:a16="http://schemas.microsoft.com/office/drawing/2014/main" id="{EED28DBA-363E-4EDE-9CA4-0A3D2EABA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zh-TW" dirty="0"/>
          </a:p>
        </p:txBody>
      </p:sp>
      <p:sp>
        <p:nvSpPr>
          <p:cNvPr id="19" name="手繪多邊形：圖案 18">
            <a:extLst>
              <a:ext uri="{FF2B5EF4-FFF2-40B4-BE49-F238E27FC236}">
                <a16:creationId xmlns:a16="http://schemas.microsoft.com/office/drawing/2014/main" id="{CF1A1C4A-5092-4804-8704-EA2785039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>
              <a:solidFill>
                <a:schemeClr val="accent1"/>
              </a:solidFill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:a16="http://schemas.microsoft.com/office/drawing/2014/main" id="{911BD1D4-C220-4A08-A113-47C384B7F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/>
          </a:p>
        </p:txBody>
      </p:sp>
      <p:sp>
        <p:nvSpPr>
          <p:cNvPr id="21" name="手繪多邊形：圖案 20">
            <a:extLst>
              <a:ext uri="{FF2B5EF4-FFF2-40B4-BE49-F238E27FC236}">
                <a16:creationId xmlns:a16="http://schemas.microsoft.com/office/drawing/2014/main" id="{F494DD11-C4F7-488D-9B64-0D5850F97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/>
          </a:p>
        </p:txBody>
      </p:sp>
      <p:sp>
        <p:nvSpPr>
          <p:cNvPr id="32" name="文字版面配置區 31">
            <a:extLst>
              <a:ext uri="{FF2B5EF4-FFF2-40B4-BE49-F238E27FC236}">
                <a16:creationId xmlns:a16="http://schemas.microsoft.com/office/drawing/2014/main" id="{45496C8D-0494-44FB-9F43-B3CB6B3BF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5828" y="4669152"/>
            <a:ext cx="5177572" cy="887031"/>
          </a:xfrm>
        </p:spPr>
        <p:txBody>
          <a:bodyPr rtlCol="0"/>
          <a:lstStyle>
            <a:lvl1pPr algn="ctr">
              <a:buNone/>
              <a:defRPr/>
            </a:lvl1pPr>
          </a:lstStyle>
          <a:p>
            <a:pPr lvl="0" rtl="0"/>
            <a:r>
              <a:rPr lang="zh-TW"/>
              <a:t>按一下以新增副標題</a:t>
            </a:r>
          </a:p>
        </p:txBody>
      </p:sp>
      <p:sp>
        <p:nvSpPr>
          <p:cNvPr id="23" name="日期版面配置區 178">
            <a:extLst>
              <a:ext uri="{FF2B5EF4-FFF2-40B4-BE49-F238E27FC236}">
                <a16:creationId xmlns:a16="http://schemas.microsoft.com/office/drawing/2014/main" id="{64E5B367-78E8-464F-A44D-8C70877F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24" name="頁尾版面配置區 179">
            <a:extLst>
              <a:ext uri="{FF2B5EF4-FFF2-40B4-BE49-F238E27FC236}">
                <a16:creationId xmlns:a16="http://schemas.microsoft.com/office/drawing/2014/main" id="{D4AC7E0C-0B9F-4398-B582-7326AA25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grpSp>
        <p:nvGrpSpPr>
          <p:cNvPr id="25" name="圖形 185">
            <a:extLst>
              <a:ext uri="{FF2B5EF4-FFF2-40B4-BE49-F238E27FC236}">
                <a16:creationId xmlns:a16="http://schemas.microsoft.com/office/drawing/2014/main" id="{F902CF95-4802-4803-B88F-358BAD556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428621" y="569552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6" name="手繪多邊形：圖案 25">
              <a:extLst>
                <a:ext uri="{FF2B5EF4-FFF2-40B4-BE49-F238E27FC236}">
                  <a16:creationId xmlns:a16="http://schemas.microsoft.com/office/drawing/2014/main" id="{69CB7288-B078-4989-97BA-5684B8A1B71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7" name="手繪多邊形：圖案 26">
              <a:extLst>
                <a:ext uri="{FF2B5EF4-FFF2-40B4-BE49-F238E27FC236}">
                  <a16:creationId xmlns:a16="http://schemas.microsoft.com/office/drawing/2014/main" id="{21158005-0976-48BA-95EB-78DDDA7A447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8" name="手繪多邊形：圖案 27">
              <a:extLst>
                <a:ext uri="{FF2B5EF4-FFF2-40B4-BE49-F238E27FC236}">
                  <a16:creationId xmlns:a16="http://schemas.microsoft.com/office/drawing/2014/main" id="{5AE34BF9-E3E8-41D7-B49D-1BF7490282D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9" name="手繪多邊形：圖案 28">
              <a:extLst>
                <a:ext uri="{FF2B5EF4-FFF2-40B4-BE49-F238E27FC236}">
                  <a16:creationId xmlns:a16="http://schemas.microsoft.com/office/drawing/2014/main" id="{3B1BE576-62F7-4F63-A00C-769E67CB8C2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0" name="手繪多邊形：圖案 29">
              <a:extLst>
                <a:ext uri="{FF2B5EF4-FFF2-40B4-BE49-F238E27FC236}">
                  <a16:creationId xmlns:a16="http://schemas.microsoft.com/office/drawing/2014/main" id="{1674FB0B-E21D-4719-AC24-605173B3A42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sp>
        <p:nvSpPr>
          <p:cNvPr id="31" name="投影片編號版面配置區 180">
            <a:extLst>
              <a:ext uri="{FF2B5EF4-FFF2-40B4-BE49-F238E27FC236}">
                <a16:creationId xmlns:a16="http://schemas.microsoft.com/office/drawing/2014/main" id="{EEC40372-7268-4D4B-9ABF-A1E03F05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5EA792F7-1D9E-4C7E-A103-E8EDFDC2691E}" type="slidenum">
              <a:rPr lang="zh-TW" smtClean="0">
                <a:solidFill>
                  <a:srgbClr val="898989"/>
                </a:solidFill>
              </a:rPr>
              <a:t>‹#›</a:t>
            </a:fld>
            <a:endParaRPr lang="zh-TW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>
            <a:extLst>
              <a:ext uri="{FF2B5EF4-FFF2-40B4-BE49-F238E27FC236}">
                <a16:creationId xmlns:a16="http://schemas.microsoft.com/office/drawing/2014/main" id="{CBFCC1FB-30E6-4ECF-8BAF-929D22A14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86" y="174173"/>
            <a:ext cx="4198182" cy="1158857"/>
          </a:xfrm>
        </p:spPr>
        <p:txBody>
          <a:bodyPr rtlCol="0" anchor="b">
            <a:normAutofit/>
          </a:bodyPr>
          <a:lstStyle>
            <a:lvl1pPr>
              <a:defRPr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grpSp>
        <p:nvGrpSpPr>
          <p:cNvPr id="18" name="圖形 190">
            <a:extLst>
              <a:ext uri="{FF2B5EF4-FFF2-40B4-BE49-F238E27FC236}">
                <a16:creationId xmlns:a16="http://schemas.microsoft.com/office/drawing/2014/main" id="{4E21F050-FD36-4FCB-BAD4-7FEBD0985E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713137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9" name="手繪多邊形：圖形 18">
              <a:extLst>
                <a:ext uri="{FF2B5EF4-FFF2-40B4-BE49-F238E27FC236}">
                  <a16:creationId xmlns:a16="http://schemas.microsoft.com/office/drawing/2014/main" id="{FF19577D-D1B8-4BE5-9A01-6A857761B1DC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858370E7-080A-48D7-9A26-665FDD5B58FB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grpSp>
        <p:nvGrpSpPr>
          <p:cNvPr id="27" name="圖形 4">
            <a:extLst>
              <a:ext uri="{FF2B5EF4-FFF2-40B4-BE49-F238E27FC236}">
                <a16:creationId xmlns:a16="http://schemas.microsoft.com/office/drawing/2014/main" id="{2F8F0FAC-16EB-487B-B327-26DF1260B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102977" y="-67591"/>
            <a:ext cx="1089023" cy="1089034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1E7A3F8-D1CB-4353-BBEF-2597AF4F058F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DDCEAE-BCB2-4B2D-BAB3-4FD5DD7C28AB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6CD4162-BF6C-4D85-A166-12798D8C8DDB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C0A376-6D47-4C20-9EEB-049A8694472E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CFA1FB-BD4A-4307-BFCD-AB9E118C3ABF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D481F5-D72A-4FDA-AFB8-D278AEDB37A0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5C94576-1155-4639-805F-75E2196E19B9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8E497C-8A0D-4EED-873F-CA66DB950CDF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990B80-D511-4B73-BC44-14217A17B033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7513D5-9349-45EA-BAE9-5B36B43B2853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2098BB-13C9-4C8B-883F-B378B155D904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8B9DD9-1280-4FC0-B14F-4A40DC3BCCE9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626B81-518E-408D-9D85-368DEE8E330A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37BED2-B271-4124-905D-C024405FD9BA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B9B2DD-8108-4830-AA14-DDCDB306C439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ECF9B54-B828-4268-90AC-EA0D0E3B76B3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744985-041E-42C0-87A9-F99D7D9DBF23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51D469F-061B-4CFF-B628-0697B945FC49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4C1F283-0289-4E7D-A5DE-3B9997782DF3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4A56B5-AC95-42FF-8636-D2D287380950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DD6578D-E372-4D44-ABDA-D86EBE4F2F29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CDDE1CB-2352-4AA3-82C7-39C63E6A6FD3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70476DD-D268-4D0B-B358-F8143C45467A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A947896-0B1B-4F41-9CC3-EA98EC14BA7A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BA34B1E-6019-4E30-B2DC-8B7942EEC3C6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D47D0D4-51A5-4673-9205-FEBDF5DDAFAD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CAE3E1-654D-4A11-951F-052FB8194211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A27E0E3-1A22-45B1-9DDE-E2CAE27AF936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F9DA56-0F9C-446A-ACA6-B1737FC9FDB5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4518F8-39BB-4E12-AB05-C6EAA974B2F9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1D8244-0937-40AA-8C5C-6E431F826DC8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D25D45-2EB7-433B-8E75-95F212C966B2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E7CA683-04D0-4F85-BC78-4C8A5055ACCB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0754365-95E6-4F04-A213-FCEFD3BA8037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F67D44C-47C6-4A2B-8984-20503F97DC05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341F7B4-1174-469D-BCDA-5059727B8E46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9E92A5F-0E83-4A0D-AF47-8BC096F88020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B89C4B-B183-4853-9EC7-01EB20939450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044DD7-B809-4A86-BF1A-ECB12087B95D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147364A-A9AF-4F8B-997D-C09B78D2E3E7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D8316F0-6512-477F-9366-0797D21E838E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2CF6E8F-B285-4A7C-BD52-DA3A10BD4E98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1466E85-A5E1-454D-9A5B-8443E33BF81C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42F8EA6-EE8F-4129-BDF1-FF8978430896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243B87E-1C5A-475B-8352-CCCB06EAECCB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6567A69-08E9-4EE6-8BD8-7EFC485B25F3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3D22214-0AB8-459E-9FFF-FDF39DA37B64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B1C3D2-8244-4B0B-8260-C509EBE92E4F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84E9C4-9B0A-49A0-9A21-FD037D0FE113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43402D1-D7F0-4269-BC63-2521845629BA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9F3A4A4-B876-4DF3-BEC1-91C7062A1875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94BC0BF-1875-45CE-89E3-3AEDC7D78BF7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542A343-86EE-4144-B909-99A78B1140C7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5E204E5-57A0-4514-8620-52EE873BC6AC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0A57EB-6E61-455E-B07E-43AE25F6B967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62C4B-454F-41D1-A119-B223EC24FF65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85AFBDB-EDE6-4D04-8875-6F2CB7948278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E605BC-E461-40E8-91B0-DB43DC9BD553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72569E4-8B56-425B-A311-C1E54823819A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B2AFC2C-7745-4EE1-83E0-C44C494535A1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5C05409-FF0B-4BB2-BBB2-BB2C3F8402E4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D2D2A5-B7ED-44E2-BC12-1B628939788D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A3943B2-4330-4895-AB44-5DCAA56630AB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AA715B8-9BFA-4E21-BFCD-2B9CFB9E1CBE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F82C7CD-72B6-40C6-ABD2-030972825095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E830FA-C2B2-438E-9E2C-16F0546F827A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7B4495D-98E3-4444-820F-685D7FADFFCD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37932CF-B894-4D3D-902F-59B0DE0C4AEA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263B39C-CD1F-4B92-8D0A-7CFE1EB76512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35F13B3-0BFC-42B3-A739-BFEC4F172016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562E058-2175-4BB4-858B-B4B4BCA09AA6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005A34-BF82-4946-B4F4-C05C74CEC595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2943975-8D24-4245-986C-F7544F96EE9F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D160E97-2538-4F9A-9A04-D80099CD0D08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28E81B2-3727-4318-B065-7C326CE24347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72C6736-B0B2-45FD-94D9-BC1205C26987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D309021-F38D-4F07-90C3-6828466D8E43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79B62B-57EE-43A6-8167-C32E2CFC1B2F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1B6168-DC8D-42E2-B950-3206268AE9EB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291F8A-0E5C-49EF-A4D0-D3CCA5F988F7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A34783A-60A5-491E-88CC-037A71C1C4B7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324A249-EE3A-4C14-9F36-DF99404108DE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1AC2D89-DC7F-4676-A64E-CE5F9B73431A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855DFA7-87AF-4BA7-8571-887A5A2601E7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FA68945-6CA3-4F21-B60B-6F08FA57313A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A1FF601-A92A-4884-B8FB-36EC9A6C2355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161B31D-6339-48C2-8BB5-0A02614D97FE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30F1C8F-CCC0-43A5-A654-66778D006D92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13E7A9-4315-4E24-80CF-AD2D289C49C1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58A02CA-1FAB-4F73-8E12-6E63A7978231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30E086B-1C95-4F7E-A569-B521900E63B6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3020927-7205-4D7F-89FE-EFA51288EDAF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48E9CA4-9BE8-418B-BFE6-E5F2EAB6FACA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505AB41-EB94-44A5-89E1-495250AF084E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3C6E035-4B15-4ACC-9B29-5FC6FE049159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151F323-6CFB-4FC7-8F2F-F2E4A2A817F8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C888454-C54A-436A-B328-9E4E7AB6AAC0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D3963A8-98BE-4876-8924-058EF1395D7E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2A409FA-C854-4E3D-92E3-BE8E5F39118E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95B5640-C6A1-4E0D-BA00-8F931101BDAA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C2ED3D-1292-41D7-9CD0-964560392DAE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18071BA-87CD-4D94-843B-7DE0AF0D869F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0BBF34C-EACE-404F-996A-644E474E4E28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0130554-9993-4F57-8B60-0C349462F20D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DFA6148-338D-4709-AC75-3333809C1742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5511CAC-912A-46D0-A3B0-76D9E14A1FFD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B9C9D10-C891-463D-BE7B-17E70A74754F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D1D470E-ADA7-44E9-84E9-CD49A861A0A9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50E1B96-7237-46A3-8357-361A4A24BB30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9E61E0B-154A-44B6-B291-9D6FF3C68AAB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DCCBD34-0B4E-4AB8-B5BB-033C5F5A29E5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D59E534-33C6-4F71-AC4A-03D6AA020E27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F33EA93-D53B-4F63-8D76-8D8603370372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09F9D30-E5AE-467D-B6B6-5CBD1F4E6C78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E4B2CD5-ABDF-4B08-936A-C5F1F5520D1C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8344218-81B6-4517-9805-E71499F69C13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8A57C29-E01A-449E-8839-863CE9787E3F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5ABDD7C-8063-442E-BEFF-77896998F728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CE949D9-630A-42F2-8117-AA55AD889901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9C2343-FEC6-45CA-8060-17D719373584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8D68BC2-3FE7-45BD-9735-43C2C896911F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E4940E0-90FE-4099-8E84-9F952C2DA7E5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9DB3D06-EE67-43DF-93EB-5EAC7CD2F73A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2380E59-DCBF-421C-A85E-0DBB508357C3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5B3F73A-2F03-4E24-9BC8-B4B4D2535EFD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E13A333-B160-42F4-A817-A75BC8985E8F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EDE7E0E-4B11-42DE-AD10-A87B92164A4E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DFD5AF3-7117-44FC-A55E-04425F6370E3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0CFB23-CD7D-46AB-9CE1-17D9E44AC6C7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58A095D-C173-427F-BADB-F28F876C12E0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78F6DB6-9140-4722-BB77-FB3331C5C1F5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9C1920F-28ED-4100-8F6A-EDA73905695A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423F790-9DD9-4BA3-9ED9-26ADEA2363A0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10078A7-5F98-4494-9E17-6272ED466980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EFDDCCB-36D0-4E8F-B0FA-A0D0752ED4CC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B13F448-D641-4211-A40A-8C5521F94691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7092267-8FC5-40B1-A741-AD85B40D189C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AB8E92E-4F3D-4B75-9E18-B94EA61BE999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AA1BA77-D7CE-450C-BB2F-492A8A447ADE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3703D44-20A7-43F8-95C4-F4B83B4DAA42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5AD7905-66A9-4FD0-93F0-C99CEBF84AAA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7C71902-ACD3-4225-8597-727626DC1C4F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2B6B2CC-AFFB-479D-9305-171C3C2C8A81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3942B37-57C7-4154-B6BE-5AB743E1BABE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DE87C79-F470-4FF4-A4F6-6F244F9DE302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3BA0F35-5498-4789-8908-D868FFE711B9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984F5A6-C73B-4643-A879-E326C7B0351D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35485FE-2BD5-455D-A7C9-9F9987C5498C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AFCA128-8161-423D-93F9-A470933A1FFC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49F8898-E646-4462-9E2E-BC5E10A00DA3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C2FCC72-AEC8-4E95-A821-C66F0DEB219D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9A9C773-8ED1-4038-AD95-55CB466C9A5E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74C74C0-AC53-4090-A11D-D6C4AAF6427A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01DA41C-D6C4-44A1-9F04-E1F1179C3167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AA97346-990F-4AD1-9436-D315D9EFB04F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29BF0F-91DB-49F1-AC40-0DBD95702E0D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4824481-3370-4F9F-8E9F-DBC68A4328A3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77EB65E-D567-4897-9377-B3029ABB6BBD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F16DC2F-A9D5-4A41-A1C0-10C3FA9F0063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E17102A-5CA6-4EBD-B30A-5D47EA0E33C4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C38DF57-4354-45F9-9119-DFAE2216DD17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D89104B-A74E-4686-85FA-7ADBB69C4260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B6F9BB9-C471-41A6-9CB0-885AFD62F201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6F39A5E-4043-48BD-94B1-A008E3D11708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52678D7-1B2F-423A-AD5D-854262716D61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DA06287-9690-4A9A-8FCF-5CCE89B0175C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1DA2301-CA50-4AB2-BDFE-BB24FF598037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92C6814-C2FF-4C19-8402-675536DBDB98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CE40D66-D698-433D-B594-32C1FEEEE9BF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sp>
        <p:nvSpPr>
          <p:cNvPr id="198" name="日期版面配置區 178">
            <a:extLst>
              <a:ext uri="{FF2B5EF4-FFF2-40B4-BE49-F238E27FC236}">
                <a16:creationId xmlns:a16="http://schemas.microsoft.com/office/drawing/2014/main" id="{0DB56EA4-BEF8-48F7-92C4-B35A1210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7472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199" name="頁尾版面配置區 179">
            <a:extLst>
              <a:ext uri="{FF2B5EF4-FFF2-40B4-BE49-F238E27FC236}">
                <a16:creationId xmlns:a16="http://schemas.microsoft.com/office/drawing/2014/main" id="{CE6814D3-C69A-4217-8332-F808E5C0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472"/>
            <a:ext cx="4114800" cy="365125"/>
          </a:xfrm>
        </p:spPr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sp>
        <p:nvSpPr>
          <p:cNvPr id="200" name="投影片編號版面配置區 180">
            <a:extLst>
              <a:ext uri="{FF2B5EF4-FFF2-40B4-BE49-F238E27FC236}">
                <a16:creationId xmlns:a16="http://schemas.microsoft.com/office/drawing/2014/main" id="{37DF26EE-B2F8-41EF-AC16-A1433FF5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7472"/>
            <a:ext cx="2743200" cy="365125"/>
          </a:xfrm>
        </p:spPr>
        <p:txBody>
          <a:bodyPr rtlCol="0"/>
          <a:lstStyle/>
          <a:p>
            <a:pPr rtl="0"/>
            <a:fld id="{5EA792F7-1D9E-4C7E-A103-E8EDFDC2691E}" type="slidenum">
              <a:rPr lang="zh-TW" smtClean="0"/>
              <a:t>‹#›</a:t>
            </a:fld>
            <a:endParaRPr lang="zh-TW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16BC2040-F088-49FE-BD3B-E4C1B472B4DF}"/>
              </a:ext>
            </a:extLst>
          </p:cNvPr>
          <p:cNvGrpSpPr/>
          <p:nvPr userDrawn="1"/>
        </p:nvGrpSpPr>
        <p:grpSpPr>
          <a:xfrm>
            <a:off x="10579799" y="466375"/>
            <a:ext cx="1089022" cy="1089022"/>
            <a:chOff x="4741467" y="593941"/>
            <a:chExt cx="932200" cy="932200"/>
          </a:xfrm>
        </p:grpSpPr>
        <p:sp>
          <p:nvSpPr>
            <p:cNvPr id="23" name="圖形 212">
              <a:extLst>
                <a:ext uri="{FF2B5EF4-FFF2-40B4-BE49-F238E27FC236}">
                  <a16:creationId xmlns:a16="http://schemas.microsoft.com/office/drawing/2014/main" id="{4EEBAC00-ABF2-42F3-BE5C-89F299B69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  <p:sp>
          <p:nvSpPr>
            <p:cNvPr id="24" name="圖形 212">
              <a:extLst>
                <a:ext uri="{FF2B5EF4-FFF2-40B4-BE49-F238E27FC236}">
                  <a16:creationId xmlns:a16="http://schemas.microsoft.com/office/drawing/2014/main" id="{91BE3222-02F5-4B11-8ED2-D8D3644992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03" name="群組 202">
            <a:extLst>
              <a:ext uri="{FF2B5EF4-FFF2-40B4-BE49-F238E27FC236}">
                <a16:creationId xmlns:a16="http://schemas.microsoft.com/office/drawing/2014/main" id="{60DC7638-85D7-4D86-8E63-709D65E2A35E}"/>
              </a:ext>
            </a:extLst>
          </p:cNvPr>
          <p:cNvGrpSpPr/>
          <p:nvPr userDrawn="1"/>
        </p:nvGrpSpPr>
        <p:grpSpPr>
          <a:xfrm>
            <a:off x="487753" y="5626538"/>
            <a:ext cx="319941" cy="319941"/>
            <a:chOff x="1185735" y="4917084"/>
            <a:chExt cx="319941" cy="319941"/>
          </a:xfrm>
        </p:grpSpPr>
        <p:sp>
          <p:nvSpPr>
            <p:cNvPr id="204" name="橢圓​​ 203">
              <a:extLst>
                <a:ext uri="{FF2B5EF4-FFF2-40B4-BE49-F238E27FC236}">
                  <a16:creationId xmlns:a16="http://schemas.microsoft.com/office/drawing/2014/main" id="{F0465AAD-8CC1-4FEF-8CC4-EC2E94200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  <p:sp>
          <p:nvSpPr>
            <p:cNvPr id="205" name="橢圓​​ 204">
              <a:extLst>
                <a:ext uri="{FF2B5EF4-FFF2-40B4-BE49-F238E27FC236}">
                  <a16:creationId xmlns:a16="http://schemas.microsoft.com/office/drawing/2014/main" id="{6D829312-0A2A-4244-A956-C59E446731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dirty="0"/>
            </a:p>
          </p:txBody>
        </p:sp>
      </p:grpSp>
    </p:spTree>
    <p:extLst>
      <p:ext uri="{BB962C8B-B14F-4D97-AF65-F5344CB8AC3E}">
        <p14:creationId xmlns:p14="http://schemas.microsoft.com/office/powerpoint/2010/main" val="32856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>
            <a:extLst>
              <a:ext uri="{FF2B5EF4-FFF2-40B4-BE49-F238E27FC236}">
                <a16:creationId xmlns:a16="http://schemas.microsoft.com/office/drawing/2014/main" id="{EE6F8E7F-679D-42F0-88D7-BA75AB73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86" y="174173"/>
            <a:ext cx="4198182" cy="1158857"/>
          </a:xfrm>
        </p:spPr>
        <p:txBody>
          <a:bodyPr rtlCol="0" anchor="b">
            <a:normAutofit/>
          </a:bodyPr>
          <a:lstStyle>
            <a:lvl1pPr>
              <a:defRPr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41" name="日期版面配置區 10">
            <a:extLst>
              <a:ext uri="{FF2B5EF4-FFF2-40B4-BE49-F238E27FC236}">
                <a16:creationId xmlns:a16="http://schemas.microsoft.com/office/drawing/2014/main" id="{F9CD22CB-9DB7-4D08-90A2-83321438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42" name="頁尾版面配置區 11">
            <a:extLst>
              <a:ext uri="{FF2B5EF4-FFF2-40B4-BE49-F238E27FC236}">
                <a16:creationId xmlns:a16="http://schemas.microsoft.com/office/drawing/2014/main" id="{E73B6A3D-ED70-47FE-B03E-3D568C1A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sp>
        <p:nvSpPr>
          <p:cNvPr id="43" name="投影片編號版面配置區 12">
            <a:extLst>
              <a:ext uri="{FF2B5EF4-FFF2-40B4-BE49-F238E27FC236}">
                <a16:creationId xmlns:a16="http://schemas.microsoft.com/office/drawing/2014/main" id="{1AE4879C-133B-465E-81C4-7AF394EA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80967E29-1480-472A-9FC5-C4768A52587C}" type="slidenum">
              <a:rPr lang="zh-TW" smtClean="0"/>
              <a:t>‹#›</a:t>
            </a:fld>
            <a:endParaRPr lang="zh-TW" dirty="0"/>
          </a:p>
        </p:txBody>
      </p:sp>
      <p:grpSp>
        <p:nvGrpSpPr>
          <p:cNvPr id="48" name="圖形 190">
            <a:extLst>
              <a:ext uri="{FF2B5EF4-FFF2-40B4-BE49-F238E27FC236}">
                <a16:creationId xmlns:a16="http://schemas.microsoft.com/office/drawing/2014/main" id="{F71248FC-CE92-435C-87F1-74B88F2376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713137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49" name="手繪多邊形：圖案 48">
              <a:extLst>
                <a:ext uri="{FF2B5EF4-FFF2-40B4-BE49-F238E27FC236}">
                  <a16:creationId xmlns:a16="http://schemas.microsoft.com/office/drawing/2014/main" id="{7C98EBE9-5DF5-4117-BA8E-B1A9640F2A3F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0" name="手繪多邊形：圖案 49">
              <a:extLst>
                <a:ext uri="{FF2B5EF4-FFF2-40B4-BE49-F238E27FC236}">
                  <a16:creationId xmlns:a16="http://schemas.microsoft.com/office/drawing/2014/main" id="{CEEC69FB-23D9-4DB3-93B4-D8A4DAC52589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grpSp>
        <p:nvGrpSpPr>
          <p:cNvPr id="51" name="圖形 4">
            <a:extLst>
              <a:ext uri="{FF2B5EF4-FFF2-40B4-BE49-F238E27FC236}">
                <a16:creationId xmlns:a16="http://schemas.microsoft.com/office/drawing/2014/main" id="{A2ACF54E-CF09-4ADF-AF42-8940A36E1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102977" y="-67591"/>
            <a:ext cx="1089023" cy="1089034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FAA0A99-7C77-42CE-9E71-1DCD63BF4E6F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31DB661-8F52-4D08-B3A4-0CA0FB8B80EA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5931018-70AF-4320-9F7B-CF7CA242091A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586B07-F10A-4BBA-B002-6A9A89D3CF29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EA06D0-1B1A-4D0F-B3C1-DC74AECBE31F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91F3F0B-FC7C-403F-B034-0372ED170FE7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1D61F7-4B69-498F-80B9-3108F4873D75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3561D3B-1436-4683-9CDF-E904A91D1FFB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BC0132A-DC93-4CFA-BFAD-5C13FFFE9F4E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33BECCB-954A-4356-8DB8-109763ACF1F6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722F0F9-FC02-4F7C-B1AE-90AB1ABC380D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91D23B9-698D-4047-94A4-469F74601153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B990AFF-79EB-44A5-8E6F-68D78CA5A103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BC8CE23-ABF0-44A4-B651-F340EA038ECB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618B38E-8D0A-4E3D-AB2D-DCD61B3DE6A7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99691C7-B4EE-459B-B118-DB37E0D34AEE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D63978D-58CC-49E7-9755-108437FACBC2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C2E87B-EB6B-4AEE-9462-E8883AF56940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4162CF-DBDC-4702-8BB3-28E251AFACDB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B442FDE-6724-4D51-9280-2C53DCE6CBF1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38975F-285B-44C6-B22C-F9D4825A3183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1B0C926-95B7-455C-893D-0F26D8D928FB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71D4797-4330-475F-8270-78233B3527B0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7B8B82-0B72-4ED8-9B81-34F4FFE36D03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D9EAF9-CAEF-4FF0-9058-814B8ACBF733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4D306CA-AE96-4770-AAC2-329436299FD5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862B6D5-3EEE-436C-BBBC-F1659763ED9B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2E78C8-8408-4F72-8CE4-33F4074906BC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5DA04B1-3A54-49FF-9074-CB0BF5193DE0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88DD8D-4661-4483-82D6-07A669902745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427B20B-173D-4E73-BA16-6B70B039591A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C4AB2BC-0366-48DE-A7BC-31B0C7FDF81C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CDC0462-EDF1-4DC6-B022-B9D6A4883C97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CB57D5F-1A85-4067-A884-5FF7697972BF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996A340-2E9C-4C3B-AB03-1CD09E34956E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7BFB716-CE13-4D34-BF72-03D902C777E6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174C1C5-4C0C-4661-BCCF-41A5ACFE21C7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5A6027B-DD9D-4CE2-BD61-5C04290BCF40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708877B-8D92-4FC4-8A65-38968B9E3241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3525F5F-F114-43F3-A9F7-261A28B24DF9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9711F-C386-4DCE-9FBF-EE6BC2C1FE35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B4BAE73-7982-46FB-A57B-811E3B8F79E4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4175C9A-42C7-461B-A3DC-84B7A21771C1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2F385D0-D050-42A4-898F-83C653F24C4F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FD7E539-37B2-48C9-B730-CDB7A4FCADCD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26C0AC-F299-48BD-AED7-26C5A1998D41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E478F3-0C5B-477C-819A-BF4A72B4CC5D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DE8A1B0-551E-4693-928C-BBFDAC2DE894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565C552-100C-4C0F-9727-52B462CB5777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65AF3C8-A7D3-4F7E-8297-70B16E682C87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89C4C3A-B0E7-45DB-9736-2820F1E48582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DF9AE49-EBF5-4E8B-811B-A95469060E7B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A6E6901-66E0-4614-A82A-4C8B199F313E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AF4D28A-9C05-4C54-8EC3-A4AF071575B8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13432FE-A2F7-40F1-A071-5299288F21B5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70FB6A9-6497-4E63-9C82-7B0BAEB50225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1159FE3-5513-4772-A657-6925C879024E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48E9D8E-3725-4460-951D-FD784F1A5725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9A1AA77-CF8C-4018-A5A1-E7AA82889B35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B44DD95-1ACE-4B45-A9F7-5277F77037AA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8913144-E9E6-4FF3-9830-F8CC75BA0FD1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B38853C-E3C5-43FA-B193-280C55043055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38EA362-05F8-4A48-9412-7BBAC11BA14C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986071F-7E83-4C85-9A61-81C2026DAEDB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FDA9302-0D40-4468-A5DD-D042113E2366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D4012E0-8F7C-4DE5-80F7-EC9FE67F8A50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2D5F08D-D985-415A-AFD2-BF4B2E33AE44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3552DCF-A7DB-46EF-AB70-400B7601A95C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62A78F9-AE4E-43D9-8540-ACC05C3AFCE9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97F9892-F0B3-404B-BF30-774A0E7D064D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9711B14-C3D0-4038-9F77-4F2810AB7637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4BABD95-EAA5-40A2-9BE7-9220A1375240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5DE9C0C-8FEB-47C6-8542-A4EE2AA550A4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EE9D466-41E1-42ED-BA06-5819D8A65201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06234EB-F295-43D3-8303-50B8DF50BE70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65A7745-646B-4492-B740-D431772E0C73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32B0E9-76CF-4864-AACB-A734AB760A68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D230E29-009F-49CA-BB92-73F86BD65B42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894DA4D-D2BF-472E-A609-7943EEA754A3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5980D6F-F1D0-4C25-BD24-95BAF8036A61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E745B8-6FD8-4E30-B0D8-7912083CA4A1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7C8DB3C-E614-4BE6-87F5-CA32D2A55B75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8B52997-BEA9-4CB3-A854-B3D1838ABDEB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933A5D4-5140-4C75-AC1B-357A8E14ABE0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EB5D21A-EECD-4B3F-99C4-5135E8A84554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509CDAC-09A7-42A6-82B7-2F994603039F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DC9C344-3F87-4F2B-B2CE-477CCA2AF14C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83C972-4528-4FD9-9C2E-B24CB38AAD6A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F55C190-3D83-46E7-9393-6C1BA9856045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EAF47D9-E0F4-4FBF-9A49-B35DA68BC132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C8AA1DB-E111-4637-9F48-CDFCFAAFF2DE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4529F9-47A4-4695-B030-A673999D19D4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DDF4B72-D66C-4F6A-B4EC-0C4E1B5F8D84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C5331D9-FE79-42B2-8EC6-DC0C634CEDAB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840DAEE-8157-464A-8948-78E3C30D0665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530B50C-AAB8-462D-B26D-B3391536F404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2300202-9247-4B3F-921C-53A1A1EE0A81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D84AB20-9D72-4966-B0AB-743C78D65A13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33F4E79-F105-44E6-929F-38221991F8A8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8615D19-16A8-473B-97FF-9CD54467E969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DA68BB2-B80D-4DC7-9E06-62B7C7CB341B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C7CE019-6A1D-4D07-9DD2-26DA83EAE648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FF2711B-36A2-44D5-861A-325515F1B3A2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9F33789-5EC0-4861-B3A6-F1F3833566B6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765877-A648-49F6-A82F-C3B1CD6F9459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EE0D3F8-1149-447E-A758-6FFB952C223C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4C60FB1-2BFD-41F4-91B6-F30907BA513E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54E315F-BD6B-48F7-B642-0A0FA00A6F10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E87E3B1-F721-4C81-AB9C-ED095F39666D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FE2FEEA-33F7-4909-9F95-FC2DDDFDF104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CDD8031-905C-4817-BAC6-1ABE1CC54A1E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5457991-3D14-4869-83CD-94BFC24D2205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0CA9119-3432-41C3-8E5C-03632F91F2DF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945319D-F9DA-40B8-BC36-E0945135A266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63375D8-F3F5-4DCF-8284-435210ED5725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C9D694E-32F3-4BB8-AC44-A4D1F0842245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1849A04-3813-404D-A26A-D71EA9E5C2B8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F7225E6-9707-4DEA-AA2A-32BF4DC04596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AD33F38-9A81-4862-ABA6-D45EB1E0583A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8C55B26-52B8-4804-97E8-1208419C51D2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2ED0D31-C12F-4094-8E98-B6600A35162E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BFD0D47-41D7-46C9-BFC2-18F9CD6D9D9D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3F309EC-D80A-4EB6-B52F-8FB82DA7D6F3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C54A0CE-91C6-42D9-9FF5-41F199BB636F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ABACA6C-A5CB-4CF3-A4AE-EA706CF3BE88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E78ADF2-5052-4A16-9639-10C563738913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D8F4523-43DA-44FA-9636-7AF8A2017629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11F429A-3257-492D-8A29-84A1D13A36A6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2ECE09F-60A8-4210-93A0-A106F86E72D5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F6510AF-26CB-4C15-9721-25DAF4D11227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733FA97-3A4B-4FEC-9E4D-17709501D2CF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57C8E6-B080-484E-BC21-50304625D3C4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489747D-9419-477E-9DDC-DB0013D6C38C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6275509-2E49-4FF1-9F40-856F58B8252F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03736E0-472B-482C-928D-B5F49E4771B9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FBD502F-54A6-4808-BEAC-AC2D41D5643C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1ED3136-A06E-4DCC-88B2-3875E5743FFE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DE0F6C0-6228-48B9-9CAD-C38CE231CEEA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7C3C42-11DB-4B15-B8CB-FE18C3105A2F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8886BDE-918B-4409-AAEF-72E92A4DC866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8C8E6BF-0F3A-4589-A8AF-B3714E74FDF4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DC44D30-863E-43FB-8742-44C1D9F3E531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8DB85FA-14C6-4973-A4D7-44562B42CA44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E7FE024-6E32-462A-871F-8F6B72188B3C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69BFA7E-0AB9-498B-BA39-EF3C3C5BEB21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236D4A1-FC5C-4C5E-B889-9D912A0011BB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A5D4991-8CE2-4793-A6ED-3328CA691D90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AC542D8-71BB-423D-AF81-5DE3851C896C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D45D6A6-37C0-42D7-8B67-0F131703EC77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99C817A-290E-4BD1-9FAE-7AA9BFE7C3DB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8DD7577-F544-4731-AC1E-4C33460CE0C1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21297F1-D0B8-4026-8CC5-221E54FDD063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4A984F3-E660-429F-AED9-04786475F634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DB17F0D-D77B-4483-9E8E-319177789665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046B41E-0F2B-4082-A3E4-5548644371A4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50BC367-3EFE-468D-9C0E-57BEEACBB42B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9888921-C8FE-4492-B32A-237D6C8F7DC1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44D46CA-77FA-4BB6-87FB-E3B22CE18FAC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22FFF28-1339-4CEC-9507-5712688B707A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7046F8D-E7F8-4947-BD15-F7C277D10455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95C1D3F5-E6A3-481D-9011-52EB6B1F4E6A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9E45670-225D-440E-B5FD-B4D2F8238333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B8901341-7B58-4B5C-B203-C00AC80C4AA2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721ACE4-99CD-4E6B-9A31-175DB6EFB94D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939B2D0-D432-4960-96D1-9ACE70E71B73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37922C9-5AF6-4E8E-9DB4-8F356EFD836F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4F52B65-D542-4CB4-BBDA-44C1A78A81C9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61086A9-C1C4-4A2C-B6F1-5956D0261016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AA397D9-9689-4FC7-ADA7-F05661CC4C54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dirty="0"/>
            </a:p>
          </p:txBody>
        </p:sp>
      </p:grpSp>
      <p:grpSp>
        <p:nvGrpSpPr>
          <p:cNvPr id="221" name="群組 220">
            <a:extLst>
              <a:ext uri="{FF2B5EF4-FFF2-40B4-BE49-F238E27FC236}">
                <a16:creationId xmlns:a16="http://schemas.microsoft.com/office/drawing/2014/main" id="{EE1171A0-B1C0-438A-B262-BE014FA1F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9799" y="466375"/>
            <a:ext cx="1089022" cy="1089022"/>
            <a:chOff x="4741467" y="593941"/>
            <a:chExt cx="932200" cy="932200"/>
          </a:xfrm>
        </p:grpSpPr>
        <p:sp>
          <p:nvSpPr>
            <p:cNvPr id="222" name="圖形 212">
              <a:extLst>
                <a:ext uri="{FF2B5EF4-FFF2-40B4-BE49-F238E27FC236}">
                  <a16:creationId xmlns:a16="http://schemas.microsoft.com/office/drawing/2014/main" id="{14F2FEF3-50D1-40FC-B4B4-77A1F7E21F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  <p:sp>
          <p:nvSpPr>
            <p:cNvPr id="223" name="圖形 212">
              <a:extLst>
                <a:ext uri="{FF2B5EF4-FFF2-40B4-BE49-F238E27FC236}">
                  <a16:creationId xmlns:a16="http://schemas.microsoft.com/office/drawing/2014/main" id="{BD9CE92B-22AD-4B2F-992F-14F8CEC882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4741467" y="593941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24" name="群組 223">
            <a:extLst>
              <a:ext uri="{FF2B5EF4-FFF2-40B4-BE49-F238E27FC236}">
                <a16:creationId xmlns:a16="http://schemas.microsoft.com/office/drawing/2014/main" id="{C3915ABD-0965-4BFC-BC2C-9614D5970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87753" y="5626538"/>
            <a:ext cx="319941" cy="319941"/>
            <a:chOff x="1185735" y="4917084"/>
            <a:chExt cx="319941" cy="319941"/>
          </a:xfrm>
        </p:grpSpPr>
        <p:sp>
          <p:nvSpPr>
            <p:cNvPr id="225" name="橢圓​​ 224">
              <a:extLst>
                <a:ext uri="{FF2B5EF4-FFF2-40B4-BE49-F238E27FC236}">
                  <a16:creationId xmlns:a16="http://schemas.microsoft.com/office/drawing/2014/main" id="{9FE4684E-2475-4E37-AA4F-264F7CA762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  <p:sp>
          <p:nvSpPr>
            <p:cNvPr id="226" name="橢圓​​ 225">
              <a:extLst>
                <a:ext uri="{FF2B5EF4-FFF2-40B4-BE49-F238E27FC236}">
                  <a16:creationId xmlns:a16="http://schemas.microsoft.com/office/drawing/2014/main" id="{AF59A320-BCCE-4552-ABEC-E6072F986E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185735" y="4917084"/>
              <a:ext cx="319941" cy="31994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52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zh-TW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Microsoft JhengHei UI SemiBold" panose="020B0603030403020204" pitchFamily="34" charset="0"/>
              </a:defRPr>
            </a:lvl1pPr>
          </a:lstStyle>
          <a:p>
            <a:pPr rtl="0"/>
            <a:r>
              <a:rPr lang="zh-TW"/>
              <a:t>20XX/2/1</a:t>
            </a:r>
            <a:endParaRPr lang="zh-TW" b="1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Microsoft JhengHei UI SemiBold" panose="020B0603030403020204" pitchFamily="34" charset="0"/>
              </a:defRPr>
            </a:lvl1pPr>
          </a:lstStyle>
          <a:p>
            <a:pPr rtl="0"/>
            <a:r>
              <a:rPr lang="zh-TW" b="1" dirty="0"/>
              <a:t>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Microsoft JhengHei UI SemiBold" panose="020B0603030403020204" pitchFamily="34" charset="0"/>
              </a:defRPr>
            </a:lvl1pPr>
          </a:lstStyle>
          <a:p>
            <a:pPr rtl="0"/>
            <a:fld id="{F3450C42-9A0B-4425-92C2-70FCF7C45734}" type="slidenum">
              <a:rPr lang="zh-TW" smtClean="0"/>
              <a:pPr/>
              <a:t>‹#›</a:t>
            </a:fld>
            <a:endParaRPr lang="zh-TW" b="1" dirty="0"/>
          </a:p>
        </p:txBody>
      </p:sp>
    </p:spTree>
    <p:extLst>
      <p:ext uri="{BB962C8B-B14F-4D97-AF65-F5344CB8AC3E}">
        <p14:creationId xmlns:p14="http://schemas.microsoft.com/office/powerpoint/2010/main" val="169480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F607C874-782B-4427-B581-0597FA74F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14" y="782779"/>
            <a:ext cx="5290998" cy="3845891"/>
          </a:xfrm>
        </p:spPr>
        <p:txBody>
          <a:bodyPr rtlCol="0">
            <a:normAutofit/>
          </a:bodyPr>
          <a:lstStyle/>
          <a:p>
            <a:r>
              <a:rPr lang="zh-TW" altLang="en-US" dirty="0"/>
              <a:t>史上最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</a:t>
            </a:r>
            <a:r>
              <a:rPr lang="zh-TW" altLang="en-US" sz="6000" dirty="0">
                <a:latin typeface="+mj-ea"/>
                <a:ea typeface="+mj-ea"/>
              </a:rPr>
              <a:t>的靜坐課</a:t>
            </a:r>
            <a:endParaRPr lang="zh-TW" altLang="en-US" dirty="0"/>
          </a:p>
        </p:txBody>
      </p:sp>
      <p:sp>
        <p:nvSpPr>
          <p:cNvPr id="10" name="副標題 9">
            <a:extLst>
              <a:ext uri="{FF2B5EF4-FFF2-40B4-BE49-F238E27FC236}">
                <a16:creationId xmlns:a16="http://schemas.microsoft.com/office/drawing/2014/main" id="{9DDF89BC-6718-4D28-9005-F42DB4D8B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241" y="5757387"/>
            <a:ext cx="4223000" cy="994603"/>
          </a:xfrm>
        </p:spPr>
        <p:txBody>
          <a:bodyPr rtlCol="0"/>
          <a:lstStyle/>
          <a:p>
            <a:pPr rtl="0"/>
            <a:r>
              <a:rPr lang="zh-TW" altLang="en-US" dirty="0"/>
              <a:t>台南初院天門堂</a:t>
            </a:r>
          </a:p>
          <a:p>
            <a:pPr rtl="0"/>
            <a:r>
              <a:rPr lang="zh-TW" altLang="en-US" dirty="0"/>
              <a:t>蔡大同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46E1AC94-0820-4652-8F64-1B35622638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2" r="212"/>
          <a:stretch>
            <a:fillRect/>
          </a:stretch>
        </p:blipFill>
        <p:spPr>
          <a:xfrm>
            <a:off x="5954912" y="503497"/>
            <a:ext cx="5290998" cy="5290998"/>
          </a:xfr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BC44C0C-0CF9-4F44-B53A-6BE9A28389A4}"/>
              </a:ext>
            </a:extLst>
          </p:cNvPr>
          <p:cNvSpPr txBox="1"/>
          <p:nvPr/>
        </p:nvSpPr>
        <p:spPr>
          <a:xfrm>
            <a:off x="1736830" y="1702446"/>
            <a:ext cx="535858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900000"/>
              </a:camera>
              <a:lightRig rig="threePt" dir="t"/>
            </a:scene3d>
          </a:bodyPr>
          <a:lstStyle/>
          <a:p>
            <a:r>
              <a:rPr lang="zh-TW" altLang="en-US" sz="8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「</a:t>
            </a:r>
            <a:r>
              <a:rPr lang="zh-TW" altLang="en-US" sz="8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不用心</a:t>
            </a:r>
            <a:r>
              <a:rPr lang="zh-TW" altLang="en-US" sz="8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」</a:t>
            </a:r>
            <a:endParaRPr lang="en-US" altLang="zh-TW" sz="8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17C2CBB2-9D96-4F82-BBE0-30D565C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A792F7-1D9E-4C7E-A103-E8EDFDC2691E}" type="slidenum">
              <a:rPr lang="en-US" altLang="zh-TW" smtClean="0">
                <a:solidFill>
                  <a:srgbClr val="898989"/>
                </a:solidFill>
              </a:rPr>
              <a:t>10</a:t>
            </a:fld>
            <a:endParaRPr lang="zh-TW" dirty="0">
              <a:solidFill>
                <a:srgbClr val="898989"/>
              </a:solidFill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4912403E-AFC3-4B4F-9F4E-B3E9242A93F8}"/>
              </a:ext>
            </a:extLst>
          </p:cNvPr>
          <p:cNvSpPr txBox="1">
            <a:spLocks/>
          </p:cNvSpPr>
          <p:nvPr/>
        </p:nvSpPr>
        <p:spPr>
          <a:xfrm>
            <a:off x="436180" y="588541"/>
            <a:ext cx="11976100" cy="1124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/>
              <a:t>靜                 靜坐的介紹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981655C-867D-4343-8D5A-4B0F29367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32" t="10400" r="5699" b="4353"/>
          <a:stretch/>
        </p:blipFill>
        <p:spPr>
          <a:xfrm>
            <a:off x="3848632" y="372105"/>
            <a:ext cx="1755133" cy="1596506"/>
          </a:xfrm>
          <a:prstGeom prst="rect">
            <a:avLst/>
          </a:prstGeom>
          <a:effectLst>
            <a:glow rad="812800">
              <a:srgbClr val="FFFF00">
                <a:alpha val="46000"/>
              </a:srgbClr>
            </a:glow>
            <a:softEdge rad="127000"/>
          </a:effec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1822958-F293-4781-9707-86DDA5E2CDAB}"/>
              </a:ext>
            </a:extLst>
          </p:cNvPr>
          <p:cNvSpPr txBox="1">
            <a:spLocks noChangeArrowheads="1"/>
          </p:cNvSpPr>
          <p:nvPr/>
        </p:nvSpPr>
        <p:spPr>
          <a:xfrm>
            <a:off x="707260" y="2441465"/>
            <a:ext cx="11535540" cy="48958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以天地正氣能量洗滌身心靈，於自然日常中提升正氣，容光煥發，心情愉悅。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方法最直接，不受時間場地的限制，沒有任何副作</a:t>
            </a:r>
            <a:r>
              <a:rPr lang="zh-TW" altLang="en-US" sz="30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用。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無為法靜坐 </a:t>
            </a:r>
            <a:r>
              <a:rPr lang="en-US" altLang="zh-TW" sz="3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 </a:t>
            </a:r>
            <a:r>
              <a:rPr lang="zh-TW" altLang="en-US" sz="3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有為法靜坐</a:t>
            </a:r>
            <a:r>
              <a:rPr lang="en-US" altLang="zh-TW" sz="3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沒有宗教信仰的約束或區別，可以與任何門派</a:t>
            </a:r>
            <a:r>
              <a:rPr lang="zh-TW" altLang="en-US" sz="30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相涵容。</a:t>
            </a:r>
            <a:endParaRPr lang="en-US" altLang="zh-TW" sz="30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學習簡單、應用方便。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04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B9D89EB0-0AA9-49F8-81A8-52F48BD1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11</a:t>
            </a:fld>
            <a:endParaRPr lang="zh-TW" dirty="0"/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6ABC68EF-04C3-4789-AED5-8E6A5E3FBED8}"/>
              </a:ext>
            </a:extLst>
          </p:cNvPr>
          <p:cNvSpPr txBox="1">
            <a:spLocks/>
          </p:cNvSpPr>
          <p:nvPr/>
        </p:nvSpPr>
        <p:spPr>
          <a:xfrm>
            <a:off x="-855909" y="879690"/>
            <a:ext cx="11135028" cy="108892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E35F6802-C78E-421B-9140-0C50AAD5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805" y="311691"/>
            <a:ext cx="891141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u="sng" dirty="0">
                <a:solidFill>
                  <a:srgbClr val="D0D1F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無為法</a:t>
            </a:r>
            <a:r>
              <a:rPr lang="zh-TW" altLang="en-US" sz="5400" b="1" dirty="0">
                <a:solidFill>
                  <a:srgbClr val="D0D1F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靜坐 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vs. </a:t>
            </a:r>
            <a:r>
              <a:rPr lang="zh-TW" altLang="en-US" sz="5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有為法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靜坐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FBCA21B9-EA7F-4A49-A818-A250CDD05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19196"/>
              </p:ext>
            </p:extLst>
          </p:nvPr>
        </p:nvGraphicFramePr>
        <p:xfrm>
          <a:off x="613468" y="1424151"/>
          <a:ext cx="11258088" cy="51625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9155">
                  <a:extLst>
                    <a:ext uri="{9D8B030D-6E8A-4147-A177-3AD203B41FA5}">
                      <a16:colId xmlns:a16="http://schemas.microsoft.com/office/drawing/2014/main" val="2329926169"/>
                    </a:ext>
                  </a:extLst>
                </a:gridCol>
                <a:gridCol w="3389333">
                  <a:extLst>
                    <a:ext uri="{9D8B030D-6E8A-4147-A177-3AD203B41FA5}">
                      <a16:colId xmlns:a16="http://schemas.microsoft.com/office/drawing/2014/main" val="2380699928"/>
                    </a:ext>
                  </a:extLst>
                </a:gridCol>
                <a:gridCol w="2875078">
                  <a:extLst>
                    <a:ext uri="{9D8B030D-6E8A-4147-A177-3AD203B41FA5}">
                      <a16:colId xmlns:a16="http://schemas.microsoft.com/office/drawing/2014/main" val="1421602294"/>
                    </a:ext>
                  </a:extLst>
                </a:gridCol>
                <a:gridCol w="2814522">
                  <a:extLst>
                    <a:ext uri="{9D8B030D-6E8A-4147-A177-3AD203B41FA5}">
                      <a16:colId xmlns:a16="http://schemas.microsoft.com/office/drawing/2014/main" val="2261788194"/>
                    </a:ext>
                  </a:extLst>
                </a:gridCol>
              </a:tblGrid>
              <a:tr h="6103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靜坐法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特色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優點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缺點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59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</a:pPr>
                      <a:r>
                        <a:rPr lang="zh-TW" altLang="en-US" sz="3200" dirty="0">
                          <a:solidFill>
                            <a:schemeClr val="bg1"/>
                          </a:solidFill>
                        </a:rPr>
                        <a:t>無為法</a:t>
                      </a:r>
                    </a:p>
                  </a:txBody>
                  <a:tcPr anchor="ctr">
                    <a:solidFill>
                      <a:srgbClr val="D0D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35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1" dirty="0">
                          <a:solidFill>
                            <a:srgbClr val="0033CC"/>
                          </a:solidFill>
                        </a:rPr>
                        <a:t>沒有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絲毫</a:t>
                      </a:r>
                      <a:r>
                        <a:rPr lang="zh-TW" altLang="en-US" sz="2400" dirty="0">
                          <a:solidFill>
                            <a:srgbClr val="0033CC"/>
                          </a:solidFill>
                        </a:rPr>
                        <a:t>人為意識</a:t>
                      </a:r>
                      <a:endParaRPr lang="en-US" altLang="zh-TW" sz="2400" dirty="0">
                        <a:solidFill>
                          <a:srgbClr val="0033CC"/>
                        </a:solidFill>
                      </a:endParaRPr>
                    </a:p>
                    <a:p>
                      <a:pPr marL="342900" indent="12700">
                        <a:lnSpc>
                          <a:spcPts val="3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不調息</a:t>
                      </a:r>
                      <a:endParaRPr lang="en-US" altLang="zh-TW" sz="2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12700">
                        <a:lnSpc>
                          <a:spcPts val="3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不守竅</a:t>
                      </a:r>
                      <a:endParaRPr lang="en-US" altLang="zh-TW" sz="2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12700">
                        <a:lnSpc>
                          <a:spcPts val="3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不導引</a:t>
                      </a:r>
                      <a:endParaRPr lang="en-US" altLang="zh-TW" sz="2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12700">
                        <a:lnSpc>
                          <a:spcPts val="3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自然</a:t>
                      </a:r>
                      <a:endParaRPr lang="en-US" altLang="zh-TW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0D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安全無任何副作用</a:t>
                      </a:r>
                    </a:p>
                  </a:txBody>
                  <a:tcPr anchor="ctr">
                    <a:solidFill>
                      <a:srgbClr val="D0D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需長時間</a:t>
                      </a:r>
                      <a:r>
                        <a:rPr lang="zh-TW" altLang="en-US" sz="2400">
                          <a:solidFill>
                            <a:schemeClr val="bg1"/>
                          </a:solidFill>
                        </a:rPr>
                        <a:t>體悟</a:t>
                      </a:r>
                      <a:r>
                        <a:rPr lang="en-US" altLang="zh-TW" sz="240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altLang="zh-TW" sz="2400">
                          <a:solidFill>
                            <a:schemeClr val="bg1"/>
                          </a:solidFill>
                        </a:rPr>
                      </a:br>
                      <a:r>
                        <a:rPr lang="en-US" altLang="zh-TW" sz="240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2400">
                          <a:solidFill>
                            <a:schemeClr val="bg1"/>
                          </a:solidFill>
                        </a:rPr>
                        <a:t>無感</a:t>
                      </a:r>
                      <a:r>
                        <a:rPr lang="en-US" altLang="zh-TW" sz="240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0D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639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</a:pPr>
                      <a:r>
                        <a:rPr lang="zh-TW" altLang="en-US" sz="3200" dirty="0">
                          <a:solidFill>
                            <a:schemeClr val="bg1"/>
                          </a:solidFill>
                        </a:rPr>
                        <a:t>有為法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35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en-US" sz="3200" b="1" dirty="0">
                          <a:solidFill>
                            <a:srgbClr val="0033CC"/>
                          </a:solidFill>
                        </a:rPr>
                        <a:t>有</a:t>
                      </a:r>
                      <a:r>
                        <a:rPr lang="zh-TW" altLang="en-US" sz="2400" dirty="0">
                          <a:solidFill>
                            <a:srgbClr val="0033CC"/>
                          </a:solidFill>
                        </a:rPr>
                        <a:t>人為意識</a:t>
                      </a:r>
                      <a:endParaRPr lang="en-US" altLang="zh-TW" sz="2400" dirty="0">
                        <a:solidFill>
                          <a:srgbClr val="0033CC"/>
                        </a:solidFill>
                      </a:endParaRPr>
                    </a:p>
                    <a:p>
                      <a:pPr marL="342900" indent="12700">
                        <a:lnSpc>
                          <a:spcPts val="3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</a:rPr>
                        <a:t>調息</a:t>
                      </a:r>
                      <a:endParaRPr lang="en-US" altLang="zh-TW" sz="2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12700">
                        <a:lnSpc>
                          <a:spcPts val="3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</a:rPr>
                        <a:t>守竅</a:t>
                      </a:r>
                      <a:endParaRPr lang="en-US" altLang="zh-TW" sz="2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12700">
                        <a:lnSpc>
                          <a:spcPts val="3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</a:rPr>
                        <a:t>導引</a:t>
                      </a:r>
                      <a:endParaRPr lang="en-US" altLang="zh-TW" sz="2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12700">
                        <a:lnSpc>
                          <a:spcPts val="35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</a:rPr>
                        <a:t>出頭很多</a:t>
                      </a:r>
                      <a:r>
                        <a:rPr lang="en-US" altLang="zh-TW" sz="2400" kern="1200" dirty="0">
                          <a:solidFill>
                            <a:schemeClr val="bg1"/>
                          </a:solidFill>
                        </a:rPr>
                        <a:t>….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感受快速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altLang="zh-TW" sz="2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altLang="zh-TW" sz="24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體動、氣動、靈動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容易</a:t>
                      </a:r>
                      <a:r>
                        <a:rPr lang="zh-TW" altLang="en-US" sz="2400">
                          <a:solidFill>
                            <a:schemeClr val="bg1"/>
                          </a:solidFill>
                        </a:rPr>
                        <a:t>有副作用</a:t>
                      </a:r>
                      <a:r>
                        <a:rPr lang="en-US" altLang="zh-TW" sz="240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altLang="zh-TW" sz="2400">
                          <a:solidFill>
                            <a:schemeClr val="bg1"/>
                          </a:solidFill>
                        </a:rPr>
                      </a:br>
                      <a:r>
                        <a:rPr lang="en-US" altLang="zh-TW" sz="240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</a:rPr>
                        <a:t>岔氣、驚嚇、走火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45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18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3800DCA-85AA-42A2-B6D7-823BF055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76" y="575916"/>
            <a:ext cx="7683191" cy="136085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5400" b="1" dirty="0"/>
              <a:t>廿字真言</a:t>
            </a: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17C2CBB2-9D96-4F82-BBE0-30D565C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A792F7-1D9E-4C7E-A103-E8EDFDC2691E}" type="slidenum">
              <a:rPr lang="en-US" altLang="zh-TW" smtClean="0">
                <a:solidFill>
                  <a:srgbClr val="898989"/>
                </a:solidFill>
              </a:rPr>
              <a:t>12</a:t>
            </a:fld>
            <a:endParaRPr lang="zh-TW" dirty="0">
              <a:solidFill>
                <a:srgbClr val="898989"/>
              </a:solidFill>
            </a:endParaRPr>
          </a:p>
        </p:txBody>
      </p:sp>
      <p:pic>
        <p:nvPicPr>
          <p:cNvPr id="14" name="圖片 8" descr="images.png">
            <a:extLst>
              <a:ext uri="{FF2B5EF4-FFF2-40B4-BE49-F238E27FC236}">
                <a16:creationId xmlns:a16="http://schemas.microsoft.com/office/drawing/2014/main" id="{B1B5D480-C959-4547-BAA1-E9BB31A10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19" y="638047"/>
            <a:ext cx="4695000" cy="53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596C65F-5757-4406-8BEA-19BB4693E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12" t="30883" r="7685" b="36558"/>
          <a:stretch/>
        </p:blipFill>
        <p:spPr>
          <a:xfrm>
            <a:off x="1091102" y="2564960"/>
            <a:ext cx="4471974" cy="3529780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BDC42E44-EF49-4CC7-BFBB-E22584FE974E}"/>
              </a:ext>
            </a:extLst>
          </p:cNvPr>
          <p:cNvGrpSpPr/>
          <p:nvPr/>
        </p:nvGrpSpPr>
        <p:grpSpPr>
          <a:xfrm>
            <a:off x="5802408" y="732306"/>
            <a:ext cx="5111341" cy="2734150"/>
            <a:chOff x="7059708" y="325268"/>
            <a:chExt cx="5111341" cy="273415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04C79B5-9535-4F3D-BA1F-8DC5D2671780}"/>
                </a:ext>
              </a:extLst>
            </p:cNvPr>
            <p:cNvSpPr/>
            <p:nvPr/>
          </p:nvSpPr>
          <p:spPr>
            <a:xfrm>
              <a:off x="7476049" y="1024403"/>
              <a:ext cx="4695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聽說打坐不能亂坐</a:t>
              </a:r>
              <a:r>
                <a:rPr lang="en-US" altLang="zh-TW" sz="40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，</a:t>
              </a:r>
              <a:r>
                <a:rPr lang="zh-TW" altLang="en-US" sz="40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甘有影</a:t>
              </a:r>
              <a:r>
                <a:rPr lang="en-US" altLang="zh-TW" sz="40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?</a:t>
              </a:r>
              <a:endPara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想法泡泡: 雲朵 8">
              <a:extLst>
                <a:ext uri="{FF2B5EF4-FFF2-40B4-BE49-F238E27FC236}">
                  <a16:creationId xmlns:a16="http://schemas.microsoft.com/office/drawing/2014/main" id="{424D72C6-1AD4-41A5-AA53-BD597C627D65}"/>
                </a:ext>
              </a:extLst>
            </p:cNvPr>
            <p:cNvSpPr/>
            <p:nvPr/>
          </p:nvSpPr>
          <p:spPr>
            <a:xfrm>
              <a:off x="7059708" y="325268"/>
              <a:ext cx="4905298" cy="2734150"/>
            </a:xfrm>
            <a:prstGeom prst="cloudCallou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C969E19-7075-4170-868A-EC8DD8CA6121}"/>
              </a:ext>
            </a:extLst>
          </p:cNvPr>
          <p:cNvSpPr txBox="1"/>
          <p:nvPr/>
        </p:nvSpPr>
        <p:spPr>
          <a:xfrm>
            <a:off x="2232294" y="6009512"/>
            <a:ext cx="253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靜涵老人</a:t>
            </a:r>
          </a:p>
        </p:txBody>
      </p:sp>
    </p:spTree>
    <p:extLst>
      <p:ext uri="{BB962C8B-B14F-4D97-AF65-F5344CB8AC3E}">
        <p14:creationId xmlns:p14="http://schemas.microsoft.com/office/powerpoint/2010/main" val="40792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4573200-18F5-45EB-BF2A-7625581F98A4}"/>
              </a:ext>
            </a:extLst>
          </p:cNvPr>
          <p:cNvSpPr txBox="1"/>
          <p:nvPr/>
        </p:nvSpPr>
        <p:spPr>
          <a:xfrm>
            <a:off x="1798144" y="3251523"/>
            <a:ext cx="526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靜心靜坐程序</a:t>
            </a:r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0659DE94-9035-43EE-BCC2-A7F58D8BD9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5094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5A9F0BF-3677-4288-B4E6-4654A30E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86" y="174173"/>
            <a:ext cx="4198182" cy="1158857"/>
          </a:xfrm>
        </p:spPr>
        <p:txBody>
          <a:bodyPr rtlCol="0"/>
          <a:lstStyle/>
          <a:p>
            <a:pPr rtl="0"/>
            <a:r>
              <a:rPr lang="zh-TW" altLang="en-US" dirty="0"/>
              <a:t>靜心靜坐程序</a:t>
            </a:r>
            <a:endParaRPr lang="zh-TW" dirty="0"/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2ED516DC-C8A4-4CBA-8798-5509B023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0900" y="6347472"/>
            <a:ext cx="2743200" cy="365125"/>
          </a:xfrm>
        </p:spPr>
        <p:txBody>
          <a:bodyPr rtlCol="0"/>
          <a:lstStyle/>
          <a:p>
            <a:pPr rtl="0"/>
            <a:fld id="{5EA792F7-1D9E-4C7E-A103-E8EDFDC2691E}" type="slidenum">
              <a:rPr lang="en-US" altLang="zh-TW" smtClean="0"/>
              <a:t>14</a:t>
            </a:fld>
            <a:endParaRPr lang="zh-TW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D01C8562-AB72-4932-A8D0-261145DF9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211361"/>
              </p:ext>
            </p:extLst>
          </p:nvPr>
        </p:nvGraphicFramePr>
        <p:xfrm>
          <a:off x="99174" y="-1092200"/>
          <a:ext cx="11993652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6">
            <a:extLst>
              <a:ext uri="{FF2B5EF4-FFF2-40B4-BE49-F238E27FC236}">
                <a16:creationId xmlns:a16="http://schemas.microsoft.com/office/drawing/2014/main" id="{AC871C83-B926-451B-8A74-109D188A4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53947" r="3870"/>
          <a:stretch/>
        </p:blipFill>
        <p:spPr bwMode="auto">
          <a:xfrm>
            <a:off x="376427" y="3314476"/>
            <a:ext cx="2611117" cy="33693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3A449CB5-1BF5-4755-A770-99ABD70A2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8322" r="56649"/>
          <a:stretch/>
        </p:blipFill>
        <p:spPr bwMode="auto">
          <a:xfrm>
            <a:off x="2987544" y="3314475"/>
            <a:ext cx="2409956" cy="33693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6D91073-B80A-4096-A46E-0D44445B859D}"/>
              </a:ext>
            </a:extLst>
          </p:cNvPr>
          <p:cNvSpPr/>
          <p:nvPr/>
        </p:nvSpPr>
        <p:spPr>
          <a:xfrm>
            <a:off x="2038531" y="3129291"/>
            <a:ext cx="1631769" cy="6180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84261CB-AC85-4AAD-A066-CE307664DBE7}"/>
              </a:ext>
            </a:extLst>
          </p:cNvPr>
          <p:cNvSpPr txBox="1"/>
          <p:nvPr/>
        </p:nvSpPr>
        <p:spPr>
          <a:xfrm>
            <a:off x="2038531" y="3167390"/>
            <a:ext cx="163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先天坐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4739E96-C73A-49F4-AE7B-379A622A6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55180" t="11062" r="5350"/>
          <a:stretch/>
        </p:blipFill>
        <p:spPr bwMode="auto">
          <a:xfrm>
            <a:off x="9477137" y="3314474"/>
            <a:ext cx="2409956" cy="33693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A05A163-F3AA-4E94-B5F3-B62CF6165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5597" t="8107" r="50000"/>
          <a:stretch/>
        </p:blipFill>
        <p:spPr bwMode="auto">
          <a:xfrm>
            <a:off x="7001149" y="3314474"/>
            <a:ext cx="2409956" cy="33693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D712A5B4-568D-4070-9359-81A18E8A87BD}"/>
              </a:ext>
            </a:extLst>
          </p:cNvPr>
          <p:cNvSpPr/>
          <p:nvPr/>
        </p:nvSpPr>
        <p:spPr>
          <a:xfrm>
            <a:off x="8564808" y="3113160"/>
            <a:ext cx="1631769" cy="6180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651F2BC-2694-4F8A-A3D2-33FC464F72E0}"/>
              </a:ext>
            </a:extLst>
          </p:cNvPr>
          <p:cNvSpPr txBox="1"/>
          <p:nvPr/>
        </p:nvSpPr>
        <p:spPr>
          <a:xfrm>
            <a:off x="8564808" y="3151259"/>
            <a:ext cx="163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盤腿坐</a:t>
            </a:r>
          </a:p>
        </p:txBody>
      </p:sp>
    </p:spTree>
    <p:extLst>
      <p:ext uri="{BB962C8B-B14F-4D97-AF65-F5344CB8AC3E}">
        <p14:creationId xmlns:p14="http://schemas.microsoft.com/office/powerpoint/2010/main" val="13525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4F73589-7D96-4F49-9646-473516AD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15</a:t>
            </a:fld>
            <a:endParaRPr lang="zh-TW" dirty="0"/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FAC7EAD5-CAC4-439F-AFB6-7D7826A54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471095"/>
              </p:ext>
            </p:extLst>
          </p:nvPr>
        </p:nvGraphicFramePr>
        <p:xfrm>
          <a:off x="1541837" y="622300"/>
          <a:ext cx="8478463" cy="69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B223F0D-4001-4375-87E3-B2AF52CBA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03503"/>
              </p:ext>
            </p:extLst>
          </p:nvPr>
        </p:nvGraphicFramePr>
        <p:xfrm>
          <a:off x="406400" y="2498665"/>
          <a:ext cx="5575300" cy="2956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75300">
                  <a:extLst>
                    <a:ext uri="{9D8B030D-6E8A-4147-A177-3AD203B41FA5}">
                      <a16:colId xmlns:a16="http://schemas.microsoft.com/office/drawing/2014/main" val="2374014043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自身準備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029679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穿著寬鬆整齊衣服</a:t>
                      </a:r>
                      <a:endParaRPr lang="zh-TW" altLang="en-US" sz="26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07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不得著睡衣或赤膊</a:t>
                      </a:r>
                      <a:endParaRPr lang="zh-TW" altLang="en-US" sz="26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9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不戴眼鏡、手錶及金屬類之首飾物品</a:t>
                      </a:r>
                      <a:endParaRPr lang="zh-TW" altLang="en-US" sz="26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45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打坐前請先上廁所</a:t>
                      </a:r>
                      <a:endParaRPr lang="zh-TW" altLang="en-US" sz="26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52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600" b="0" dirty="0">
                          <a:solidFill>
                            <a:srgbClr val="FFC000"/>
                          </a:solidFill>
                        </a:rPr>
                        <a:t>女生天癸期間好好休息，避免靜坐</a:t>
                      </a:r>
                      <a:endParaRPr lang="zh-TW" altLang="en-US" sz="2600" b="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87"/>
                  </a:ext>
                </a:extLst>
              </a:tr>
            </a:tbl>
          </a:graphicData>
        </a:graphic>
      </p:graphicFrame>
      <p:graphicFrame>
        <p:nvGraphicFramePr>
          <p:cNvPr id="13" name="表格 5">
            <a:extLst>
              <a:ext uri="{FF2B5EF4-FFF2-40B4-BE49-F238E27FC236}">
                <a16:creationId xmlns:a16="http://schemas.microsoft.com/office/drawing/2014/main" id="{F02EA9B1-19A8-4D84-B878-1330C63B0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54625"/>
              </p:ext>
            </p:extLst>
          </p:nvPr>
        </p:nvGraphicFramePr>
        <p:xfrm>
          <a:off x="6299200" y="2498665"/>
          <a:ext cx="557530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75300">
                  <a:extLst>
                    <a:ext uri="{9D8B030D-6E8A-4147-A177-3AD203B41FA5}">
                      <a16:colId xmlns:a16="http://schemas.microsoft.com/office/drawing/2014/main" val="2374014043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環境準備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029679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須擇空氣流通的靜</a:t>
                      </a:r>
                      <a:r>
                        <a:rPr lang="en-US" altLang="zh-TW" sz="2600" b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淨</a:t>
                      </a:r>
                      <a:r>
                        <a:rPr lang="en-US" altLang="zh-TW" sz="2600" b="0" dirty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室</a:t>
                      </a:r>
                      <a:r>
                        <a:rPr lang="en-US" altLang="zh-TW" sz="2600" b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客廳、書房</a:t>
                      </a:r>
                      <a:r>
                        <a:rPr lang="en-US" altLang="zh-TW" sz="26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390137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solidFill>
                            <a:srgbClr val="FFC000"/>
                          </a:solidFill>
                        </a:rPr>
                        <a:t>選擇適當高度之椅子或坐墊</a:t>
                      </a:r>
                      <a:endParaRPr lang="en-US" altLang="zh-TW" sz="26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07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檀香或線香一炷信香，若家中或室外不能點香，則用心香。</a:t>
                      </a:r>
                      <a:endParaRPr lang="en-US" altLang="zh-TW" sz="26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solidFill>
                            <a:schemeClr val="bg1"/>
                          </a:solidFill>
                        </a:rPr>
                        <a:t>心香方法：雙手捫心，默唸廿字真言三遍，行一鞠躬禮。</a:t>
                      </a:r>
                      <a:endParaRPr lang="zh-TW" altLang="en-US" sz="26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9164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2B445A2C-B69A-424A-A24A-DF7412288DC4}"/>
              </a:ext>
            </a:extLst>
          </p:cNvPr>
          <p:cNvSpPr txBox="1"/>
          <p:nvPr/>
        </p:nvSpPr>
        <p:spPr>
          <a:xfrm>
            <a:off x="139700" y="1755715"/>
            <a:ext cx="36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【</a:t>
            </a:r>
            <a:r>
              <a:rPr lang="zh-TW" altLang="en-US" sz="3200" b="1" dirty="0"/>
              <a:t>上坐前準備動作</a:t>
            </a:r>
            <a:r>
              <a:rPr lang="en-US" altLang="zh-TW" sz="3200" b="1" dirty="0"/>
              <a:t>】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319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4F73589-7D96-4F49-9646-473516AD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16</a:t>
            </a:fld>
            <a:endParaRPr lang="zh-TW" dirty="0"/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FAC7EAD5-CAC4-439F-AFB6-7D7826A54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768149"/>
              </p:ext>
            </p:extLst>
          </p:nvPr>
        </p:nvGraphicFramePr>
        <p:xfrm>
          <a:off x="1541837" y="622300"/>
          <a:ext cx="8478463" cy="69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BC76A04C-744C-47E7-8ACE-D8424E9499D2}"/>
              </a:ext>
            </a:extLst>
          </p:cNvPr>
          <p:cNvSpPr txBox="1"/>
          <p:nvPr/>
        </p:nvSpPr>
        <p:spPr>
          <a:xfrm>
            <a:off x="406401" y="1614774"/>
            <a:ext cx="36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【</a:t>
            </a:r>
            <a:r>
              <a:rPr lang="zh-TW" altLang="en-US" sz="3200" b="1" dirty="0"/>
              <a:t>上坐預備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扳腳</a:t>
            </a:r>
            <a:r>
              <a:rPr lang="en-US" altLang="zh-TW" sz="3200" b="1" dirty="0"/>
              <a:t>】</a:t>
            </a:r>
            <a:endParaRPr lang="zh-TW" altLang="en-US" sz="3200" b="1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35A63DF0-B653-4B87-8614-02742CEA3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437129"/>
              </p:ext>
            </p:extLst>
          </p:nvPr>
        </p:nvGraphicFramePr>
        <p:xfrm>
          <a:off x="449328" y="2370544"/>
          <a:ext cx="11293344" cy="408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9837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4F73589-7D96-4F49-9646-473516AD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17</a:t>
            </a:fld>
            <a:endParaRPr lang="zh-TW" dirty="0"/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FAC7EAD5-CAC4-439F-AFB6-7D7826A54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851656"/>
              </p:ext>
            </p:extLst>
          </p:nvPr>
        </p:nvGraphicFramePr>
        <p:xfrm>
          <a:off x="1541837" y="622300"/>
          <a:ext cx="8478463" cy="69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BC76A04C-744C-47E7-8ACE-D8424E9499D2}"/>
              </a:ext>
            </a:extLst>
          </p:cNvPr>
          <p:cNvSpPr txBox="1"/>
          <p:nvPr/>
        </p:nvSpPr>
        <p:spPr>
          <a:xfrm>
            <a:off x="406401" y="1614774"/>
            <a:ext cx="36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【</a:t>
            </a:r>
            <a:r>
              <a:rPr lang="zh-TW" altLang="en-US" sz="3200" b="1" dirty="0"/>
              <a:t>上坐預備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收腿</a:t>
            </a:r>
            <a:r>
              <a:rPr lang="en-US" altLang="zh-TW" sz="3200" b="1" dirty="0"/>
              <a:t>】</a:t>
            </a:r>
            <a:endParaRPr lang="zh-TW" altLang="en-US" sz="3200" b="1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35A63DF0-B653-4B87-8614-02742CEA3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505178"/>
              </p:ext>
            </p:extLst>
          </p:nvPr>
        </p:nvGraphicFramePr>
        <p:xfrm>
          <a:off x="406401" y="2493523"/>
          <a:ext cx="11293344" cy="369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2957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4F73589-7D96-4F49-9646-473516AD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18</a:t>
            </a:fld>
            <a:endParaRPr lang="zh-TW" dirty="0"/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FAC7EAD5-CAC4-439F-AFB6-7D7826A54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583282"/>
              </p:ext>
            </p:extLst>
          </p:nvPr>
        </p:nvGraphicFramePr>
        <p:xfrm>
          <a:off x="1541837" y="622300"/>
          <a:ext cx="8478463" cy="69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BC76A04C-744C-47E7-8ACE-D8424E9499D2}"/>
              </a:ext>
            </a:extLst>
          </p:cNvPr>
          <p:cNvSpPr txBox="1"/>
          <p:nvPr/>
        </p:nvSpPr>
        <p:spPr>
          <a:xfrm>
            <a:off x="406401" y="1614774"/>
            <a:ext cx="36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【</a:t>
            </a:r>
            <a:r>
              <a:rPr lang="zh-TW" altLang="en-US" sz="3200" b="1" dirty="0"/>
              <a:t>上坐要領</a:t>
            </a:r>
            <a:r>
              <a:rPr lang="en-US" altLang="zh-TW" sz="3200" b="1" dirty="0"/>
              <a:t>】</a:t>
            </a:r>
            <a:endParaRPr lang="zh-TW" altLang="en-US" sz="3200" b="1" dirty="0"/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FA8AA80D-0E44-4232-804C-A220CA6B7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341543"/>
              </p:ext>
            </p:extLst>
          </p:nvPr>
        </p:nvGraphicFramePr>
        <p:xfrm>
          <a:off x="406401" y="2493523"/>
          <a:ext cx="11293344" cy="395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0279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4F73589-7D96-4F49-9646-473516AD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19</a:t>
            </a:fld>
            <a:endParaRPr lang="zh-TW" dirty="0"/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FAC7EAD5-CAC4-439F-AFB6-7D7826A54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425703"/>
              </p:ext>
            </p:extLst>
          </p:nvPr>
        </p:nvGraphicFramePr>
        <p:xfrm>
          <a:off x="1541837" y="622300"/>
          <a:ext cx="8592763" cy="69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BC76A04C-744C-47E7-8ACE-D8424E9499D2}"/>
              </a:ext>
            </a:extLst>
          </p:cNvPr>
          <p:cNvSpPr txBox="1"/>
          <p:nvPr/>
        </p:nvSpPr>
        <p:spPr>
          <a:xfrm>
            <a:off x="406400" y="1614774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【</a:t>
            </a:r>
            <a:r>
              <a:rPr lang="zh-TW" altLang="en-US" sz="3200" b="1" dirty="0"/>
              <a:t>接引天地正氣</a:t>
            </a:r>
            <a:r>
              <a:rPr lang="en-US" altLang="zh-TW" sz="3200" b="1" dirty="0"/>
              <a:t>】</a:t>
            </a:r>
            <a:endParaRPr lang="zh-TW" altLang="en-US" sz="3200" b="1" dirty="0"/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FA8AA80D-0E44-4232-804C-A220CA6B7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045407"/>
              </p:ext>
            </p:extLst>
          </p:nvPr>
        </p:nvGraphicFramePr>
        <p:xfrm>
          <a:off x="406401" y="2493523"/>
          <a:ext cx="11293344" cy="172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2A9CA5D9-8BC1-4BBB-9AFB-BA141D1B1186}"/>
              </a:ext>
            </a:extLst>
          </p:cNvPr>
          <p:cNvSpPr txBox="1"/>
          <p:nvPr/>
        </p:nvSpPr>
        <p:spPr>
          <a:xfrm>
            <a:off x="1663700" y="4510374"/>
            <a:ext cx="8775700" cy="195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rgbClr val="FFC000"/>
                </a:solidFill>
              </a:rPr>
              <a:t>正氣降至臍輪之後，即不用意，順其自然運化，</a:t>
            </a:r>
            <a:r>
              <a:rPr lang="en-US" altLang="zh-TW" sz="2800" b="1" dirty="0">
                <a:solidFill>
                  <a:srgbClr val="FFC000"/>
                </a:solidFill>
              </a:rPr>
              <a:t/>
            </a:r>
            <a:br>
              <a:rPr lang="en-US" altLang="zh-TW" sz="2800" b="1" dirty="0">
                <a:solidFill>
                  <a:srgbClr val="FFC000"/>
                </a:solidFill>
              </a:rPr>
            </a:br>
            <a:r>
              <a:rPr lang="zh-TW" altLang="en-US" sz="2800" b="1" dirty="0">
                <a:solidFill>
                  <a:srgbClr val="FFC000"/>
                </a:solidFill>
              </a:rPr>
              <a:t>再默運另一個字，直至呼吸舒泰，心氣平和，</a:t>
            </a:r>
            <a:r>
              <a:rPr lang="en-US" altLang="zh-TW" sz="2800" b="1" dirty="0">
                <a:solidFill>
                  <a:srgbClr val="FFC000"/>
                </a:solidFill>
              </a:rPr>
              <a:t/>
            </a:r>
            <a:br>
              <a:rPr lang="en-US" altLang="zh-TW" sz="2800" b="1" dirty="0">
                <a:solidFill>
                  <a:srgbClr val="FFC000"/>
                </a:solidFill>
              </a:rPr>
            </a:br>
            <a:r>
              <a:rPr lang="zh-TW" altLang="en-US" sz="2800" b="1" dirty="0">
                <a:solidFill>
                  <a:srgbClr val="FFC000"/>
                </a:solidFill>
              </a:rPr>
              <a:t>以至於順其自然停止默唸，即達靜坐之境界。</a:t>
            </a:r>
          </a:p>
        </p:txBody>
      </p:sp>
    </p:spTree>
    <p:extLst>
      <p:ext uri="{BB962C8B-B14F-4D97-AF65-F5344CB8AC3E}">
        <p14:creationId xmlns:p14="http://schemas.microsoft.com/office/powerpoint/2010/main" val="225710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FDC9CABF-AA63-4FF3-9E6F-A3F76382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2391"/>
            <a:ext cx="5257799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講師</a:t>
            </a:r>
            <a:endParaRPr lang="zh-TW" dirty="0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6E2F211D-FDCA-4FAB-910C-5744050C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9706"/>
            <a:ext cx="5751442" cy="1941480"/>
          </a:xfrm>
        </p:spPr>
        <p:txBody>
          <a:bodyPr vert="horz" lIns="91440" tIns="45720" rIns="91440" bIns="45720" rtlCol="0">
            <a:normAutofit/>
          </a:bodyPr>
          <a:lstStyle/>
          <a:p>
            <a:pPr rtl="0">
              <a:lnSpc>
                <a:spcPts val="3500"/>
              </a:lnSpc>
              <a:spcBef>
                <a:spcPts val="1800"/>
              </a:spcBef>
            </a:pPr>
            <a:r>
              <a:rPr lang="zh-TW" altLang="en-US" sz="3600" b="1" dirty="0"/>
              <a:t>蔡 志 欽</a:t>
            </a:r>
            <a:r>
              <a:rPr lang="en-US" altLang="zh-TW" dirty="0"/>
              <a:t>(</a:t>
            </a:r>
            <a:r>
              <a:rPr lang="zh-TW" altLang="en-US" dirty="0"/>
              <a:t>任職於聯電研發經理</a:t>
            </a:r>
            <a:r>
              <a:rPr lang="en-US" altLang="zh-TW" dirty="0"/>
              <a:t>)</a:t>
            </a:r>
          </a:p>
          <a:p>
            <a:pPr rtl="0">
              <a:lnSpc>
                <a:spcPts val="3500"/>
              </a:lnSpc>
              <a:spcBef>
                <a:spcPts val="1800"/>
              </a:spcBef>
            </a:pPr>
            <a:r>
              <a:rPr lang="zh-TW" altLang="en-US" sz="2400" dirty="0"/>
              <a:t>道名：</a:t>
            </a:r>
            <a:r>
              <a:rPr lang="zh-TW" altLang="en-US" sz="3200" b="1" dirty="0">
                <a:solidFill>
                  <a:srgbClr val="FFCD2F"/>
                </a:solidFill>
              </a:rPr>
              <a:t>大同</a:t>
            </a:r>
            <a:endParaRPr lang="zh-TW" altLang="en-US" sz="2400" b="1" dirty="0">
              <a:solidFill>
                <a:srgbClr val="FFCD2F"/>
              </a:solidFill>
            </a:endParaRPr>
          </a:p>
          <a:p>
            <a:pPr rtl="0">
              <a:lnSpc>
                <a:spcPts val="3500"/>
              </a:lnSpc>
            </a:pP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道歷：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94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年正宗靜坐第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25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期／天門堂雜務長工</a:t>
            </a:r>
            <a:endParaRPr lang="en-US" altLang="zh-TW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E8CFC9CC-F955-45C8-80C6-20AC446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A792F7-1D9E-4C7E-A103-E8EDFDC2691E}" type="slidenum">
              <a:rPr lang="en-US" altLang="zh-TW" smtClean="0"/>
              <a:pPr rtl="0"/>
              <a:t>2</a:t>
            </a:fld>
            <a:endParaRPr lang="zh-TW" dirty="0">
              <a:solidFill>
                <a:schemeClr val="tx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C1C6CD6-19F8-40B9-B8C5-A24DD425E850}"/>
              </a:ext>
            </a:extLst>
          </p:cNvPr>
          <p:cNvSpPr txBox="1"/>
          <p:nvPr/>
        </p:nvSpPr>
        <p:spPr>
          <a:xfrm>
            <a:off x="2802835" y="4219847"/>
            <a:ext cx="6586330" cy="92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3200" dirty="0">
                <a:solidFill>
                  <a:srgbClr val="FFC000"/>
                </a:solidFill>
              </a:rPr>
              <a:t>靜心靜坐的最大受益者之一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04E8BC1-2680-45D7-AA46-04BBBA24AF80}"/>
              </a:ext>
            </a:extLst>
          </p:cNvPr>
          <p:cNvSpPr txBox="1"/>
          <p:nvPr/>
        </p:nvSpPr>
        <p:spPr>
          <a:xfrm>
            <a:off x="2802835" y="5147708"/>
            <a:ext cx="6507645" cy="7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2400" dirty="0">
                <a:solidFill>
                  <a:srgbClr val="FFC000"/>
                </a:solidFill>
              </a:rPr>
              <a:t>反轉醫學上不可逆遺傳性疾病</a:t>
            </a:r>
            <a:r>
              <a:rPr lang="en-US" altLang="zh-TW" sz="2400" dirty="0">
                <a:solidFill>
                  <a:srgbClr val="FFC000"/>
                </a:solidFill>
              </a:rPr>
              <a:t>---</a:t>
            </a:r>
            <a:r>
              <a:rPr lang="zh-TW" altLang="en-US" sz="2400" dirty="0">
                <a:solidFill>
                  <a:srgbClr val="FFC000"/>
                </a:solidFill>
              </a:rPr>
              <a:t>僵直性脊椎炎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A3B458B7-73CC-45DA-887A-8AAB453F1A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447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書卷: 垂直 3">
            <a:extLst>
              <a:ext uri="{FF2B5EF4-FFF2-40B4-BE49-F238E27FC236}">
                <a16:creationId xmlns:a16="http://schemas.microsoft.com/office/drawing/2014/main" id="{E829EF6B-A646-460F-8E9C-B7EADB801FC9}"/>
              </a:ext>
            </a:extLst>
          </p:cNvPr>
          <p:cNvSpPr/>
          <p:nvPr/>
        </p:nvSpPr>
        <p:spPr>
          <a:xfrm>
            <a:off x="2171700" y="1809750"/>
            <a:ext cx="8077200" cy="422275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4F73589-7D96-4F49-9646-473516AD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653" y="6523251"/>
            <a:ext cx="2743200" cy="365125"/>
          </a:xfrm>
        </p:spPr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20</a:t>
            </a:fld>
            <a:endParaRPr lang="zh-TW" dirty="0"/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FAC7EAD5-CAC4-439F-AFB6-7D7826A54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554412"/>
              </p:ext>
            </p:extLst>
          </p:nvPr>
        </p:nvGraphicFramePr>
        <p:xfrm>
          <a:off x="1541837" y="622300"/>
          <a:ext cx="8478463" cy="69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32171614-99B6-40AA-B49C-FD98BF04813F}"/>
              </a:ext>
            </a:extLst>
          </p:cNvPr>
          <p:cNvSpPr txBox="1"/>
          <p:nvPr/>
        </p:nvSpPr>
        <p:spPr>
          <a:xfrm>
            <a:off x="2771775" y="2684019"/>
            <a:ext cx="6842125" cy="334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靜坐時，呼吸順其自然。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每次靜坐時間由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數十分鐘至一小時以上不等</a:t>
            </a:r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，靜坐功效並不一定以靜坐之時間長短為衡量標準，以使身、心、靈和諧舒暢、寧靜安泰，似與大自然融為一體的狀態。</a:t>
            </a:r>
          </a:p>
          <a:p>
            <a:pPr>
              <a:lnSpc>
                <a:spcPct val="1500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53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4F73589-7D96-4F49-9646-473516AD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653" y="6523251"/>
            <a:ext cx="2743200" cy="365125"/>
          </a:xfrm>
        </p:spPr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21</a:t>
            </a:fld>
            <a:endParaRPr lang="zh-TW" dirty="0"/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FAC7EAD5-CAC4-439F-AFB6-7D7826A54042}"/>
              </a:ext>
            </a:extLst>
          </p:cNvPr>
          <p:cNvGraphicFramePr/>
          <p:nvPr/>
        </p:nvGraphicFramePr>
        <p:xfrm>
          <a:off x="1541837" y="622300"/>
          <a:ext cx="8478463" cy="69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BC76A04C-744C-47E7-8ACE-D8424E9499D2}"/>
              </a:ext>
            </a:extLst>
          </p:cNvPr>
          <p:cNvSpPr txBox="1"/>
          <p:nvPr/>
        </p:nvSpPr>
        <p:spPr>
          <a:xfrm>
            <a:off x="741428" y="1591961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【</a:t>
            </a:r>
            <a:r>
              <a:rPr lang="zh-TW" altLang="en-US" sz="3200" b="1" dirty="0"/>
              <a:t>下坐動作要領</a:t>
            </a:r>
            <a:r>
              <a:rPr lang="en-US" altLang="zh-TW" sz="3200" b="1" dirty="0"/>
              <a:t>】</a:t>
            </a:r>
            <a:endParaRPr lang="zh-TW" altLang="en-US" sz="3200" b="1" dirty="0"/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FA8AA80D-0E44-4232-804C-A220CA6B7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070420"/>
              </p:ext>
            </p:extLst>
          </p:nvPr>
        </p:nvGraphicFramePr>
        <p:xfrm>
          <a:off x="449328" y="2235200"/>
          <a:ext cx="11293344" cy="447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457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577696B5-6E42-44CF-8CE1-83B79506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450C42-9A0B-4425-92C2-70FCF7C45734}" type="slidenum">
              <a:rPr lang="en-US" altLang="zh-TW" smtClean="0"/>
              <a:t>22</a:t>
            </a:fld>
            <a:endParaRPr lang="zh-TW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1524932-DFA9-46E0-A848-FFB3CD2B7B84}"/>
              </a:ext>
            </a:extLst>
          </p:cNvPr>
          <p:cNvSpPr txBox="1"/>
          <p:nvPr/>
        </p:nvSpPr>
        <p:spPr>
          <a:xfrm>
            <a:off x="639020" y="2126067"/>
            <a:ext cx="52029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Source Sans Pro Black" panose="020B0803030403020204" pitchFamily="34" charset="0"/>
                <a:ea typeface="Source Sans Pro Black" panose="020B0803030403020204" pitchFamily="34" charset="0"/>
                <a:cs typeface="Aharoni" panose="02010803020104030203" pitchFamily="2" charset="-79"/>
              </a:rPr>
              <a:t>A Recipient to be a Giver</a:t>
            </a:r>
          </a:p>
          <a:p>
            <a:r>
              <a:rPr lang="en-US" altLang="zh-TW" sz="3200" dirty="0">
                <a:latin typeface="Source Sans Pro Black" panose="020B0803030403020204" pitchFamily="34" charset="0"/>
                <a:ea typeface="Source Sans Pro Black" panose="020B0803030403020204" pitchFamily="34" charset="0"/>
                <a:cs typeface="Aharoni" panose="02010803020104030203" pitchFamily="2" charset="-79"/>
              </a:rPr>
              <a:t>Welcome to join us</a:t>
            </a:r>
          </a:p>
        </p:txBody>
      </p:sp>
      <p:sp>
        <p:nvSpPr>
          <p:cNvPr id="18" name="標題 3">
            <a:extLst>
              <a:ext uri="{FF2B5EF4-FFF2-40B4-BE49-F238E27FC236}">
                <a16:creationId xmlns:a16="http://schemas.microsoft.com/office/drawing/2014/main" id="{E52DA8DF-F2B0-4D3A-860D-BF0E4C2A19E3}"/>
              </a:ext>
            </a:extLst>
          </p:cNvPr>
          <p:cNvSpPr txBox="1">
            <a:spLocks/>
          </p:cNvSpPr>
          <p:nvPr/>
        </p:nvSpPr>
        <p:spPr>
          <a:xfrm>
            <a:off x="7123424" y="-7676"/>
            <a:ext cx="4429556" cy="3210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歡迎加入</a:t>
            </a:r>
          </a:p>
        </p:txBody>
      </p:sp>
    </p:spTree>
    <p:extLst>
      <p:ext uri="{BB962C8B-B14F-4D97-AF65-F5344CB8AC3E}">
        <p14:creationId xmlns:p14="http://schemas.microsoft.com/office/powerpoint/2010/main" val="120757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F526F536-5EF1-4F19-AA94-E5010F28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638" y="425054"/>
            <a:ext cx="4427656" cy="1124949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3200" dirty="0"/>
              <a:t>僵直性脊椎炎</a:t>
            </a:r>
            <a:endParaRPr lang="zh-TW" sz="3200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091AA2-477A-43CC-B2F0-95287EBC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3</a:t>
            </a:fld>
            <a:endParaRPr lang="zh-TW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B92FBB9-AB74-4EB7-A0C9-B59056340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4" b="9046"/>
          <a:stretch/>
        </p:blipFill>
        <p:spPr>
          <a:xfrm>
            <a:off x="7899724" y="782774"/>
            <a:ext cx="3968231" cy="549989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DF8ED1B-8F95-408E-A109-62D5906CDB23}"/>
              </a:ext>
            </a:extLst>
          </p:cNvPr>
          <p:cNvSpPr txBox="1"/>
          <p:nvPr/>
        </p:nvSpPr>
        <p:spPr>
          <a:xfrm>
            <a:off x="3394638" y="1281183"/>
            <a:ext cx="4624328" cy="445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/>
              <a:t>是一種自體免疫疾病脊椎關節的慢性發炎疾病，成因不明。</a:t>
            </a:r>
            <a:endParaRPr lang="en-US" altLang="zh-TW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/>
              <a:t>肌腱和韌帶連接處增生贅骨，一節節的</a:t>
            </a:r>
            <a:r>
              <a:rPr lang="zh-TW" alt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脊椎互相沾黏而失去柔軟度</a:t>
            </a:r>
            <a:r>
              <a:rPr lang="zh-TW" altLang="en-US" sz="2400" dirty="0">
                <a:solidFill>
                  <a:srgbClr val="FFC000"/>
                </a:solidFill>
              </a:rPr>
              <a:t>，</a:t>
            </a:r>
            <a:r>
              <a:rPr lang="zh-TW" altLang="en-US" sz="2400" dirty="0"/>
              <a:t>最終僵化如竹竿。</a:t>
            </a:r>
            <a:endParaRPr lang="en-US" altLang="zh-TW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/>
              <a:t>目前無法根治，且藥物僅能抗發炎，但不能解決贅骨增生，</a:t>
            </a:r>
            <a:r>
              <a:rPr lang="zh-TW" altLang="en-US" sz="2400" b="1" u="sng" dirty="0">
                <a:solidFill>
                  <a:srgbClr val="FFC000"/>
                </a:solidFill>
              </a:rPr>
              <a:t>仍可能會逐漸惡化</a:t>
            </a:r>
            <a:r>
              <a:rPr lang="zh-TW" altLang="en-US" sz="2400" dirty="0"/>
              <a:t>。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07C0F9E6-0C0B-434D-AEEE-D378862C3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85" y="2954858"/>
            <a:ext cx="3050285" cy="340149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4C608919-0F56-4528-8A2D-57E53B28C35F}"/>
              </a:ext>
            </a:extLst>
          </p:cNvPr>
          <p:cNvSpPr/>
          <p:nvPr/>
        </p:nvSpPr>
        <p:spPr>
          <a:xfrm>
            <a:off x="915285" y="2336800"/>
            <a:ext cx="1778000" cy="6180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6C4A6A2-5B31-4831-A990-DEE6A927B67F}"/>
              </a:ext>
            </a:extLst>
          </p:cNvPr>
          <p:cNvSpPr txBox="1"/>
          <p:nvPr/>
        </p:nvSpPr>
        <p:spPr>
          <a:xfrm>
            <a:off x="802479" y="2374899"/>
            <a:ext cx="200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正常脊椎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22D4BF1E-B6FC-498A-99B0-8876C1C250FB}"/>
              </a:ext>
            </a:extLst>
          </p:cNvPr>
          <p:cNvSpPr/>
          <p:nvPr/>
        </p:nvSpPr>
        <p:spPr>
          <a:xfrm>
            <a:off x="8890884" y="266305"/>
            <a:ext cx="2247015" cy="6180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F22E5CD-FFAF-4A11-9075-261231DBB3D3}"/>
              </a:ext>
            </a:extLst>
          </p:cNvPr>
          <p:cNvSpPr txBox="1"/>
          <p:nvPr/>
        </p:nvSpPr>
        <p:spPr>
          <a:xfrm>
            <a:off x="8778078" y="304404"/>
            <a:ext cx="253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不正常脊椎</a:t>
            </a:r>
          </a:p>
        </p:txBody>
      </p:sp>
    </p:spTree>
    <p:extLst>
      <p:ext uri="{BB962C8B-B14F-4D97-AF65-F5344CB8AC3E}">
        <p14:creationId xmlns:p14="http://schemas.microsoft.com/office/powerpoint/2010/main" val="18739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091AA2-477A-43CC-B2F0-95287EBC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4</a:t>
            </a:fld>
            <a:endParaRPr 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3C9BFE8-F16D-4241-BCE4-4DC19B7A2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853486"/>
            <a:ext cx="6848475" cy="54387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C852C-D512-4485-A56C-484B2E9E1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1572033"/>
            <a:ext cx="4533900" cy="229552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6A2726-0CC3-454C-9775-3665434C6B81}"/>
              </a:ext>
            </a:extLst>
          </p:cNvPr>
          <p:cNvSpPr txBox="1"/>
          <p:nvPr/>
        </p:nvSpPr>
        <p:spPr>
          <a:xfrm>
            <a:off x="7299898" y="371704"/>
            <a:ext cx="431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可怕 </a:t>
            </a:r>
            <a:r>
              <a:rPr lang="en-US" altLang="zh-TW" sz="3600" dirty="0"/>
              <a:t>&amp; </a:t>
            </a:r>
            <a:r>
              <a:rPr lang="zh-TW" altLang="en-US" sz="3600" dirty="0"/>
              <a:t>不舒服</a:t>
            </a:r>
            <a:endParaRPr lang="en-US" altLang="zh-TW" sz="3600" dirty="0"/>
          </a:p>
          <a:p>
            <a:pPr algn="ctr"/>
            <a:r>
              <a:rPr lang="en-US" altLang="zh-TW" sz="3600" dirty="0"/>
              <a:t>~</a:t>
            </a:r>
            <a:r>
              <a:rPr lang="zh-TW" altLang="en-US" sz="3600" dirty="0"/>
              <a:t>無可救藥的</a:t>
            </a:r>
            <a:r>
              <a:rPr lang="en-US" altLang="zh-TW" sz="3600" dirty="0"/>
              <a:t>fu~</a:t>
            </a:r>
            <a:r>
              <a:rPr lang="zh-TW" altLang="en-US" sz="3600" dirty="0"/>
              <a:t> 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FE166BCF-F9A8-4139-8AA4-29D3EAFAD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787" y="3369496"/>
            <a:ext cx="2328862" cy="174245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44C68AD3-1C5C-44B1-AB1C-5F57EEE86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612" y="4562475"/>
            <a:ext cx="23431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81433EEF-5808-447A-8415-06E83A2FF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726" y="-241300"/>
            <a:ext cx="6146800" cy="8689400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091AA2-477A-43CC-B2F0-95287EBC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5</a:t>
            </a:fld>
            <a:endParaRPr 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75251EC-6590-44D6-A4B0-028A2F3AA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239">
            <a:off x="2997648" y="1699260"/>
            <a:ext cx="3444240" cy="515874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5" name="標題 14">
            <a:extLst>
              <a:ext uri="{FF2B5EF4-FFF2-40B4-BE49-F238E27FC236}">
                <a16:creationId xmlns:a16="http://schemas.microsoft.com/office/drawing/2014/main" id="{18D7119C-B6A2-43D3-AEB4-630063CD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0"/>
            <a:ext cx="32893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rtl="0"/>
            <a:r>
              <a:rPr lang="en-US" altLang="zh-TW" sz="7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Now</a:t>
            </a:r>
            <a:endParaRPr lang="zh-TW" sz="7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cs typeface="Microsoft Himalaya" panose="01010100010101010101" pitchFamily="2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5F0513F-B777-4FAA-BE77-4D1FE0303CD8}"/>
              </a:ext>
            </a:extLst>
          </p:cNvPr>
          <p:cNvSpPr/>
          <p:nvPr/>
        </p:nvSpPr>
        <p:spPr>
          <a:xfrm>
            <a:off x="8317528" y="2453040"/>
            <a:ext cx="2396358" cy="4029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918750-C02B-4E9A-93C4-C52FE5D59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52" y="2508265"/>
            <a:ext cx="2903524" cy="434973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928A39F-53FD-4FCB-82E2-C564D12BB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611" y="3128579"/>
            <a:ext cx="2899822" cy="434973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96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091AA2-477A-43CC-B2F0-95287EBC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6</a:t>
            </a:fld>
            <a:endParaRPr lang="zh-TW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63C293F-920F-4852-B78E-15BF88E2E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164" y="1314868"/>
            <a:ext cx="7727671" cy="579575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168B319-7177-4DE6-8853-5F109330F759}"/>
              </a:ext>
            </a:extLst>
          </p:cNvPr>
          <p:cNvSpPr txBox="1"/>
          <p:nvPr/>
        </p:nvSpPr>
        <p:spPr>
          <a:xfrm>
            <a:off x="5445934" y="664112"/>
            <a:ext cx="568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帶領同奮們體驗古都馬拉松</a:t>
            </a:r>
          </a:p>
        </p:txBody>
      </p:sp>
      <p:sp>
        <p:nvSpPr>
          <p:cNvPr id="15" name="標題 14">
            <a:extLst>
              <a:ext uri="{FF2B5EF4-FFF2-40B4-BE49-F238E27FC236}">
                <a16:creationId xmlns:a16="http://schemas.microsoft.com/office/drawing/2014/main" id="{18D7119C-B6A2-43D3-AEB4-630063CD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0"/>
            <a:ext cx="32893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rtl="0"/>
            <a:r>
              <a:rPr lang="en-US" altLang="zh-TW" sz="7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Now</a:t>
            </a:r>
            <a:endParaRPr lang="zh-TW" sz="7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456F5772-7564-4881-B837-657B30A0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rtlCol="0"/>
          <a:lstStyle/>
          <a:p>
            <a:pPr rtl="0"/>
            <a:r>
              <a:rPr lang="zh-TW" altLang="en-US" dirty="0"/>
              <a:t>課程內容</a:t>
            </a:r>
            <a:endParaRPr lang="zh-TW" dirty="0"/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877EFCB6-6556-43EB-AFF2-8E29AEAA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811015" cy="4351338"/>
          </a:xfrm>
        </p:spPr>
        <p:txBody>
          <a:bodyPr rtlCol="0">
            <a:normAutofit/>
          </a:bodyPr>
          <a:lstStyle/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靜心靜坐介紹</a:t>
            </a:r>
            <a:r>
              <a:rPr lang="en-US" altLang="zh-TW" dirty="0"/>
              <a:t>/</a:t>
            </a:r>
            <a:r>
              <a:rPr lang="zh-TW" altLang="en-US" dirty="0"/>
              <a:t>廿字真言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靜心靜坐程序說明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靜心靜坐「初體驗」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Q &amp; A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靜心靜坐「實坐」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分享與討論</a:t>
            </a:r>
          </a:p>
        </p:txBody>
      </p:sp>
      <p:grpSp>
        <p:nvGrpSpPr>
          <p:cNvPr id="358" name="群組 357">
            <a:extLst>
              <a:ext uri="{FF2B5EF4-FFF2-40B4-BE49-F238E27FC236}">
                <a16:creationId xmlns:a16="http://schemas.microsoft.com/office/drawing/2014/main" id="{0678FD5F-34AB-4579-B63C-DEA6D07CA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85771" y="4474366"/>
            <a:ext cx="1443404" cy="1443418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359" name="圖形 4">
              <a:extLst>
                <a:ext uri="{FF2B5EF4-FFF2-40B4-BE49-F238E27FC236}">
                  <a16:creationId xmlns:a16="http://schemas.microsoft.com/office/drawing/2014/main" id="{3F4E9C3A-F2C7-4DC8-ABAD-52CFDB9FD7AE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3413E922-3C8E-4E15-B67F-D749EA52345E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18CF1DDC-21F4-4D38-8A9C-F3696DEADB25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30CB4AE3-5C12-40BD-9854-FD3582219553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01173E4C-FAC5-4874-B564-C42FA6A73BB7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A0FDBC77-5E29-446A-B5CB-E8F37F5BD0B5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7F92CFA-98F0-4E1D-B201-B49615481923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6DF26202-0737-4109-B5A4-36C9D5E49A4F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B1A31208-07B0-4B0E-ADBD-13A6B4ECA6E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F8EB3B6F-2273-4E4F-B5F4-D85CBCF83878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079828EB-8778-4CE6-8EB2-56712E94F3BA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3B54B221-0D71-433C-A539-EBB3177F9403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5AE9053-E609-4FF9-9671-3E243ACCE5C2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87D302D4-5FEA-4280-BA69-0A6D9B6FACF7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566D27B9-1A5E-45BC-9D81-B1317DD80473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10E8FA5E-4602-431B-9244-92EA9DB0B700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B3063633-BF4C-431E-88F2-EA0F0E5C2226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3F3C6F2-191D-42C8-9906-77A14A16869F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937F220-9D6B-463F-8352-C6CF5BF92469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7BB1F353-76CC-4E4B-BC0B-AA16B6EB47B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B7E27894-5040-49F8-8673-00CEDBE9B3E1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78E7FE5F-4F39-4687-8239-ED85B8AE52C7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571377E2-4423-4DE0-BEAA-06A29AEB2D26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525B02B8-23A5-4D44-9DC8-F85EE157CAB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653C2F21-B31B-45AC-8994-D7AE8B33ABBC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695CD952-B4DA-463A-A0AC-F9B9E7C6C90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880E3CCC-63C8-4350-8AE7-20968843965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2D65D325-EE04-46C5-B541-FB56ADAD164F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D42D5048-BA0D-42AF-84AB-5A69885D791E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40ADD9D9-29FD-4B2F-B283-60AA7076816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DC83D35-AC7F-45AB-857F-C5748DB3F4D0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82467D21-032E-42C4-8180-CF3A587AF0D9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993B3BFE-3F83-4011-A631-0D8E8AF1E831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8C17CBCD-A847-4CD7-AF84-04AF01232E5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570F5C67-F1B5-45E4-9AF6-E86BAB0DE274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610D93F2-AE27-4C5B-9959-2884C68A2AFC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3C5BF392-2388-4D9F-8411-9CDFEE3167F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298187E4-A4A7-40FF-9827-9A9873968346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4462CFF5-AE2B-42AC-B335-A8B218307E7F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6F559695-BE09-47FA-9A6E-7ADD8CE50E68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FE6B89C3-FC6B-491F-A80D-4EB11D862E5E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3F78403B-F0F8-44A1-AB61-EA8A9A936D5C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EC46A00-CD71-4C8C-9904-0B7FF4C1681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56B0161E-A013-4B56-B7AB-4F6344722F8E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4EB6EFD5-461F-4FE5-8103-70F035DAB92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B539D9B2-85FD-47E6-90F2-8D7397E38649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3325A9F5-4ACD-43DF-939F-B19A23602D5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B7A41716-DE4A-4E43-AB31-BBBCEA6F191F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D3C5FB17-7996-4315-AC2D-2BA361E9E0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654E7BA3-B8FC-4834-8695-ED2D52681004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7685E943-A309-4BFF-9E98-8F2C6B93BD49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A8565657-5BB5-47E2-A8A5-855F6A734DC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9C38D40F-CB06-4495-878C-97F460570EA1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98FB33D-1754-4994-98A8-3E59D37B2E31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E67A87CD-EF4F-4574-B6F2-F9B2A069B216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D8D2325A-2041-4AB9-8F3E-21B553A6222B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18802D23-713C-4392-A464-5095D1387B05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33FB1CB4-7C87-4EBD-81FA-B92A686719C0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AE402412-D2F8-4A91-B1CF-A000F3275249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983DF4CC-86F2-4081-ACEF-B1772CF6E754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9BC0C6E7-6EEB-4342-8E7B-906852735CF1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20EC9637-9426-4FAE-8662-2FBD0656A4DD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571B82AB-E889-4481-909D-157C19C3223F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F77C950D-CA6F-46FC-A40C-064DAF041D2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CA6C6E17-22A7-4EBD-A9BD-A97421EDCCD1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EC9B35D9-1D01-4E8F-BD0E-41AE3DC997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FB14347A-35FB-44A6-9D88-5F8911B5B206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BFE78E2F-54BD-42AA-8A80-2A8E65151D7E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84A6C720-3CC2-4B81-80FD-BDFAACAE4F59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40BEA6F8-6438-436C-A6A5-08E52A109B13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A6BC3BF1-0E2A-4B1A-AABF-CFE30B1324B3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C92C4250-1495-476D-84ED-897F0DF27695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6D21BCEC-2E72-4BEC-8141-4750091ABEBD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53F2F981-8F89-444D-A385-AAD22B4C3368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CF011EE6-029C-4DA5-90E4-CECDC65D3305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193F09B9-ABD8-49E6-8ABE-A0E9DB7FA4AB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2BAADD9B-9767-4178-8284-524309B68CEE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9F34A6FF-2282-4802-A8C9-BAEBA3B04675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A7444222-8F4F-4407-BEF0-E05188B1973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237F723C-ED3E-4D05-A50B-FAFB88F8C501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8187BC04-C74D-4034-8BE7-1E2097AC173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52C85FA5-B52E-4BA2-BB24-BC7D441E7083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D6B938EC-45EE-4071-9645-A39A1256A323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A8FA2146-EAE2-47AB-9943-40DBE7EB9D3F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D650034F-67F9-404A-AD93-D5A4AAEEB8A3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87145B53-6622-4C56-8273-4AB145C8899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EA8019CF-A60B-4822-A4B6-23488AAB24E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6ED680FA-A8F4-41A5-8835-CD501E21B19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7DD1E3F0-FAF5-48A6-B375-29FCB991A5D8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D241887-D6DB-4CE9-8FBA-F50C0BFF225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F31DB01E-4B18-4A95-9F27-804EF1F277F6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28F8710-CBFD-4D93-BB92-81992D87EAD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78BC1D4F-671A-458D-8128-420CA578C1F6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6E6AC824-1936-4FFF-ACFE-90DF419E5260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C15D645C-55CF-4BAB-9F87-8A9DABF7C773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7959D8F0-11B0-460A-8540-FAC737514B23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01DE1000-158C-4ECD-B9DE-8CF7281BD806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F07564DF-D233-45F2-94A4-C01A2A098F9C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1F707734-5039-4890-A360-8AB2DFD630E5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43701FE2-84A3-4A4B-A5C7-0FBA87731CFF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8B593795-D2ED-4DB5-B4D3-A4E4828107C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C95CB5C-1D4D-4CA7-9071-DE42963BE5C3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17F411FD-AA3D-4393-9B3D-95AA8BC29009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023700A-4F66-4D7A-820B-EFFAD2408995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E1DD69FB-4BC7-477F-8227-DF9C34CDA92A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6BAF3DAF-F514-4DF3-987A-B8369117773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4B49AC3-D912-425B-86BD-B68A35E2C979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6159CEB4-0CD6-437E-A0C3-40C630FB492B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07B6777D-8A21-4E33-AEE4-B67D2C705E7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548831B3-4D45-45B1-A5C5-5EEDB0937CAE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004EBFF-A6BE-404B-AADD-42ECBED938C8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82A5EA1-7995-48E4-8787-6004CE4B17C2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4367C08-AA10-4BF8-9D99-8FB8D4D87678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D9CFBF19-AE42-4A25-B5C9-74E4A7E20BB4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20439223-FC30-44EE-84D0-5902D5CB32D3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715F22A-DF1F-44F4-B188-072C6221F71E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F8C30CA8-5C7F-4E0D-867C-AB17F34E3520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9AF0FA39-6F6A-4C93-B920-7B0D14C004EC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BC1B30E-0CED-4634-96F4-DE70247E5502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2AFAD481-5691-4D2F-881E-7B1D25E648CC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E47D8C2D-9EC0-4C73-A796-605DD55A766A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D85DCDF9-DBC1-4B6C-852F-65A9581F4DEF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64ECE27B-6AA1-48A0-867E-3809F6DA46C6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86F7C22-0993-45E9-A3BF-692FE46BFA9B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8E3CB5B-4D61-4832-9818-F32F7A462D8F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92D2E33-4036-4E15-A25A-249C13AB273D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7EEB4B3-4E5C-44AA-8CD3-7B65788D5BFB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D2443D76-93A9-4821-94AA-47081C0C38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DC27C49-F086-402B-B92C-615FCF9CF9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FCA1789-F592-41E1-B2F8-72B77D71B7D8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01CD308-DE8A-4065-9DF8-0606B72D3043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E62EFB24-B809-4AB3-8270-C817E3A0D286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0AC4FF89-8725-409D-A6E8-8FC0713C7E2E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1281F403-8312-487D-A62A-CC9980C0C79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AC552800-50A4-48CD-9091-C2D7E309B24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30F9CDD2-4F2C-415F-BC99-5E3FC4DFF76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BB7B2B7D-C505-4274-8A0D-8651E227CC8A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290A03AB-C619-4188-8DC7-9A3356BA6BA9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E8F5F64-60EC-482E-90C5-DF3B8662579C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053289D0-A465-41D1-933F-6B6BEE9284B6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ABE97AE-377F-40BB-B938-4D0636B09FC4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4491EEA1-7ED4-4314-87E9-021E6A9A1FAB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BB06EE9-53A3-4257-8058-A607ED95E7A5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B55A2626-A652-4CE0-8C56-35F5FE603B41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DAC23461-AD5F-4630-8EB3-FC35869ED93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3353175B-83E8-4999-B313-AC745367A20E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0EE6105B-4621-4574-806A-61666A30F7FE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A33834A-DE19-42FD-9D6A-F4861235D90D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A8DFCA39-1F90-4AA2-97D3-5AFBFDD04B29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97A8F0CA-A224-48B1-A889-7AA76EBE6130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315B1367-717A-4415-969E-8BE95FF5433E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D6192E5-24B8-4CDC-AF4C-65AF28E3DF43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01205C66-7123-4D25-8842-9116CB12FDB8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7F92347F-2DC9-4152-BB44-78CF3F099A71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0DDDB410-F5CF-4A4C-986F-9BDF481D7635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430A9E6B-69B6-403F-B95E-46E830FF10B5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5EF8408C-2D3B-4B85-A718-D61C9DABCD0F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53FF8CA4-6039-4F92-80E2-033195598B68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9CD31550-B601-43AF-AACC-1F91C4965DAC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B5C86689-5EB5-4E17-B920-F50F4ED8EA0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F3D81F06-CE08-4356-831C-44A95272887A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4F769B64-F86E-4A23-B814-B0946E1B9D8A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382C3B1F-D3CB-43C5-BB87-1172D038D402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B48E3EB-79F5-41E1-84EB-6D9FCF15F035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8EC0C827-68A5-49F1-83D7-6CC0F8059660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14F7C89F-8315-43FB-AA82-3FF6B3234E84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7B8136F8-9F3F-4E98-9D82-2F9C7F514846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4BA6D7B7-EAD0-4A32-BDED-F9C91269395C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37FB7933-82C8-40A6-A45E-DC8F8DBDD13C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2A2BF75E-8544-4D56-B66C-522BC23699E9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  <p:grpSp>
          <p:nvGrpSpPr>
            <p:cNvPr id="360" name="圖形 4">
              <a:extLst>
                <a:ext uri="{FF2B5EF4-FFF2-40B4-BE49-F238E27FC236}">
                  <a16:creationId xmlns:a16="http://schemas.microsoft.com/office/drawing/2014/main" id="{90943495-530B-473F-84AE-789332DE83CD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3767B366-349D-42B1-874F-9887F5C790DB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A518C71F-07B0-49D7-B246-7C05014438DD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93A23FA-2C79-4F6C-A56D-E55ABAED6AF2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9332801F-2FF9-43F7-971E-E35865C20FC8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FCFC289-1442-470D-B219-2E66B10A63BA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C9D1765-CF81-41C0-ADAD-BAD669EF714C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967146A-2FAC-4429-B608-58B34589BA82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B368C27-EEE9-4A70-83B1-A8C77D7FAAB8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5455D43-5B6F-4A74-BD0D-ABF3B69F04AE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63DF015-D7AA-4CD9-856D-C8CB1C8AB26C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C590D895-DFE8-4541-8FBB-534E33A69110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34C73AC7-AD1F-4E9B-8CB7-60F31E16109A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6745D0F-56A2-44E8-8A42-AB7BB07D5D8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BBAA542-D4E4-4ECD-BB66-9AC2846C3BD9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E3A24AB-CB69-47B0-9E13-F89F46EE0B01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88AFCECE-C7AE-4E06-A198-D4472DFB06C4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01E95A89-2D40-47AF-A199-089AEA868A99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BD74ACD6-B40A-4F09-B738-D655F0DA4377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B1FEBEF-B3F1-446B-BAF0-4AD4E475E51F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1F02008-0820-4971-B680-2110AF9D03A6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385992A-B02C-4726-9B86-8207D1916F8F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85C6F8E-F127-4075-BFCA-CB0816891DEC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60120E0A-4F35-4B90-94AD-8DE8C3C7838E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AADAEC3-ADF6-4B46-9A21-CD1F1045BFD6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7C859036-3A38-4D3E-8831-C84C4021BE1E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4C8EB36-AAA3-48ED-8E21-4D9E8A918CB4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217C97D9-D45E-47A8-A8C5-E7CC148C0463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E9A24FE8-E08E-42C1-A869-C33C967AB2BF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CF6829F-6AB3-422B-8F18-A2F07E6FFC2D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4820C3C-C8EA-4CEF-AFE4-96E5B25C17AB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BAF4662A-27C8-4641-9EB6-22CA2C480F8A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6907F9E-10B9-4807-BAAC-771601498ED9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7B776F8-8311-4F7A-895E-9E972A03D207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1206D24-5EE6-4A96-BF83-C3CD94EE2AC1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7269D5F-BE63-4DC8-89AC-572C3F2A3F43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3E3042C-5764-4402-B7EA-97BA19001302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1A32C05-7AD9-4888-AFF6-75DBB66B14EF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F517339-36E6-4FC3-B917-EA3059F43150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045D82C-0AA5-4DBC-AFF1-506C87A92BDD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BE31A09-9D7F-4F1A-93AE-4D3DE594772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DEF2B08-C394-459C-B0C8-97DA40CFAE77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6F53E29-D855-4DD9-B63E-22910E44150F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B8C47F7-78AE-4B79-ABB1-BDFBB95AB76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207211F0-C0BC-4C61-A239-4474DD8F743A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0F8DEEC3-EAD9-41E2-959C-14AC1FD8835E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3B06FA38-3C5C-4B77-BB78-FB54F051A1BA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F8F8AA3-3FB1-4D65-BB12-1BD53C3C1A7B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22D55C86-0F60-470A-B024-BB1814B30E5C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485F692-FDBD-4F85-A2D0-E58DBE87DBF1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BC0E404-2D06-4DF0-AAF5-79D3AC9253DE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86000D9E-D5C0-4970-A551-9512303F66A3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0B4FDCED-B259-4BAB-9942-E9D1FD35AAC2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93DEA510-2E97-42C0-BE08-BF8E7E75AEAB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3EF277BF-E136-47A2-A932-06F09CDEE2F0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D4EBE082-DB54-487A-A80A-0497060457C8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72594CBA-94C0-4EF0-B605-99C81179AAD0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D42BC895-CD1F-4849-A98F-2DA7665BDDE6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A5FD881-44F0-4CD2-9904-73FC6A1958A6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8F8482F4-97CD-4310-9EA7-4C8E68C67C8A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DC7EB5B6-506C-44CC-8B50-AEB44EA2E0C0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9D470525-26E0-44FA-B266-95BEB7D6CD9B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C7440C5E-3529-4A50-9572-12C875BEB25B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83AEDA5-A019-4339-ADFF-71329F5F7E6D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949EC9C-34CB-43E7-B976-7D55CBB7838A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E12B4CA3-9CD5-4DDE-90A2-53174314CF0D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9E50CC18-0504-41D3-897A-A25DB4C4CF35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09F8296-93D2-4D02-9894-A4C0B126221B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17AE456-C5E7-4A15-9F84-FFFB4C07B21E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9D202874-BA53-4DFD-97C4-02788E951A56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13617452-46D8-416C-92B3-014E072BB618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B59AAE6-9E24-47E9-861C-1D30A58BC05B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CB5A477-87A5-4EBA-BB12-51C54D48CCBE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87AEDBA-40A3-4745-A820-BB3F31CEAAE1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07D5F9B1-9C5D-4694-B76A-D88982E41C3C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0A4E22DE-90FA-4D02-9CCE-88D402A6E335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D206CF39-FEB0-45BE-9FE9-889F9F297B21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6E1F2AB5-E290-4F34-81C2-2BFCCE47AD14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227FC8FA-2582-4D44-BCD2-F049E3757AC2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4D65BA1C-ECDB-4E03-A6C2-9DC9F3FEB29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F55F608-7CDE-426C-A8B2-2CA9A67027AF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F7DF7E0-7EC3-4872-B1FE-D4983B0454B8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5FA5030D-714F-42A7-B9FE-C7B3EBE30B84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D38DC60C-61F8-4C55-8F1B-5789AC7F375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0D6DB9E-C876-4FFE-9B78-5C297B103550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963CCE38-0824-4596-B5D6-AD666230EE4F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240163D-0523-4306-BD28-2CCBC8EA8877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D8C80EF-D175-42AE-9ACE-93E87F7E3AF7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04B80B21-2264-4B32-9D1D-368C05009204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48017FB-C0E9-4D32-B178-AF1AEC303CBA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0C4E753-60D8-441C-942A-5567B2EB15D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95F43A48-17EE-4500-B91F-27E19009B63C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F6B85DF5-A81A-4CEE-9962-7B970DD10245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8272B96B-5128-48FB-91F7-34F2102397E2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CB730111-B703-4A46-96FC-7AC471B75BA0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D64DB54B-1B6E-4953-86CD-042D32142CB0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153178E-DC06-42A7-92DC-9D4E71E20AAA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F71AEE50-A9F3-4971-87D0-7EFC495576ED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3B35532D-70DD-4794-B387-1DB8DBBC0940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8430D504-E0D1-4AEB-92F8-EC840F7537B8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A9582A3-D6C2-40D7-BC8B-58BA908069E2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E7CEC754-E994-4AF7-9C5E-26ED67CBD6C0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8121DB85-1835-47BD-A8EB-95106708FA04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342355F-8CE9-48E5-9BA7-4C209B0B509B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895B8BEA-A52F-4B45-9D48-2AC9BFCD73D9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FE34F41F-D3EA-43A3-A050-A5FDB89A8FDB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E73BF9F-3201-4149-A7DC-BE89246883F3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F9681C18-0EF7-4ABA-A4B5-9A418CC7A3C3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2A33F24-6087-4184-97BD-07E8BECD5FF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E4A980FF-60D9-4AD2-B1B5-5F3C72BC4A6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44908F31-E2C9-467D-A146-8EB7FD28E472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D9E3E62C-A793-4DEB-9943-5A31C7F41F55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EAE34B18-C56E-4FD6-B9DA-651DE6D259D6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1B538C2B-ED6B-4EA3-BCD6-787419FB5175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ADD4ED1-4541-45B1-8322-58759983DA4B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ECB96BF9-6350-4899-B1B5-717524C6B546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5D5D1DE5-B846-4B59-A7A4-1333855E167F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1741524-7208-425F-B147-3613A97BC78E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6C809104-0EF6-40E1-ACA4-FE4647CC9EE4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74E7EA95-AC9C-4DAD-8E83-DE4F3A5659FE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5B02EC07-9524-484C-AACE-93DBB5D7F868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B5ACAEE3-17E3-4D15-AF69-0E64BFA8C9F1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6422A6F2-5476-464B-9E32-9C3970B0D421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EA675E32-A340-4084-8C57-255312321BBE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9B7A6BD3-755B-4C48-80F9-6DB58F9ED3A8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A8EF64E2-E186-4492-BE53-2C10954081EE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8CE7D28-90A2-4A18-9102-5A524093BC0A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54A39114-85A8-459A-948B-33DCC398A64C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D1743375-E6C1-4A42-BD8D-1D75163EDA2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A8E7E64-850A-4F04-86CC-02D9584AD161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621C7CC0-8F0E-421C-B3E6-D109A819C9F6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762A35A-6031-4748-9ECD-298754020B75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19BBD743-0A49-41A3-A065-2CD2881BE7A1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5541598-7215-42B9-BE64-B63323B27BB3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35343DAF-04C0-44E9-9DF0-757C7A73CE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3368FA43-A8FE-42CC-8FAC-DBB4BF7E504F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1533C5AC-78D3-4EC6-8ED9-CC2C2173F79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7884193F-8DB2-4038-A49D-CA1C095B75B4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6CE6A414-403E-40FC-856C-5D136195204E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20EA4B14-C111-4DDF-B294-60142E4ED49E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259B2682-3026-4E80-948A-996CEFB1D48D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628C82-864F-492B-9914-8358132A8E3F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739A1A14-BB2D-460D-8C3D-F3F9849B3AC4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B0219A77-162D-47D9-A705-EA8070F3CDFB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6C625662-68C2-4FAB-8E4D-02926529F35C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9FA2038-1054-4206-B04C-16EEE83023D9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EE6F65D4-630A-43E3-8AC3-8C5926C8E74C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A68B1E58-6AFC-466D-AE1B-588E95DE6FB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2205C1A6-9892-492A-88DC-0D48FDFAAA4A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73B5FE8-289D-4DA8-99B4-DD0FDC1913F3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BD29DE7-AA05-49CF-9155-3792A72BAF13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6DED502-E1B3-427C-B01E-3112BA2EDAB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666641FA-6892-4A5A-A8B5-580D25DE06F9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70E5D5E3-EB6C-4541-B807-6793EAA3075B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29D10B9-2B19-4CD7-99B7-BF328927ADE0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699C9811-DF5A-4853-8619-FE7F1CF7310B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6ED55D2E-D181-49C8-A39E-ACBF887102AA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BBD1C593-937B-42D1-B18C-5A0F3CD0B2EA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0CF12858-3499-4309-9F6D-248B296069CD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6CD67F99-6BAA-44F6-80AD-3253844A0BEE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18FEEEE2-FBDF-46D4-BDFE-0CB488364A14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707341B3-D13D-4A09-9474-A001C0EF4E41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21E03EE2-D0CE-4063-A766-E0F7D239452C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AA0874C5-7A88-47DC-9AF3-99C8FB4D490C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E06536EC-A81A-4C9F-B7E8-31D99177987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F5A994DE-95C1-4A97-AB1E-72B60EC9E0DA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10D0DB5E-5C38-4402-8EEB-1714923DDE98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5DB170E7-B4F8-45BC-AF43-11938479B124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53CE7624-3869-4A6E-81ED-B9731EE12FC1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5EDBADAA-BE87-4B05-BB6B-69EECA8A9AC8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</p:grp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6C6E566-1855-4708-91B5-0EC5B3F1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A792F7-1D9E-4C7E-A103-E8EDFDC2691E}" type="slidenum">
              <a:rPr lang="en-US" altLang="zh-TW" smtClean="0"/>
              <a:t>7</a:t>
            </a:fld>
            <a:endParaRPr lang="zh-TW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607DF20-B78B-4AF1-9B2A-A2A38FA131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512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4573200-18F5-45EB-BF2A-7625581F98A4}"/>
              </a:ext>
            </a:extLst>
          </p:cNvPr>
          <p:cNvSpPr txBox="1"/>
          <p:nvPr/>
        </p:nvSpPr>
        <p:spPr>
          <a:xfrm>
            <a:off x="1671144" y="2489523"/>
            <a:ext cx="5265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靜心靜坐介紹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</a:p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廿字真言</a:t>
            </a:r>
          </a:p>
        </p:txBody>
      </p:sp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B2B2DE12-7F88-4E81-856F-87FCB0C66C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1277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波浪 56">
            <a:extLst>
              <a:ext uri="{FF2B5EF4-FFF2-40B4-BE49-F238E27FC236}">
                <a16:creationId xmlns:a16="http://schemas.microsoft.com/office/drawing/2014/main" id="{D0ED4CEE-D7DA-4DA3-B548-E61252373FCF}"/>
              </a:ext>
            </a:extLst>
          </p:cNvPr>
          <p:cNvSpPr/>
          <p:nvPr/>
        </p:nvSpPr>
        <p:spPr>
          <a:xfrm>
            <a:off x="6309902" y="5761093"/>
            <a:ext cx="4698304" cy="990636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7C5F97F6-E6CC-4C81-9FF1-10EFDFAD161E}"/>
              </a:ext>
            </a:extLst>
          </p:cNvPr>
          <p:cNvCxnSpPr>
            <a:cxnSpLocks/>
          </p:cNvCxnSpPr>
          <p:nvPr/>
        </p:nvCxnSpPr>
        <p:spPr>
          <a:xfrm flipH="1">
            <a:off x="2665262" y="3454140"/>
            <a:ext cx="415394" cy="654909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AE91229C-CEF8-4EAF-8F50-F98788D70AEF}"/>
              </a:ext>
            </a:extLst>
          </p:cNvPr>
          <p:cNvCxnSpPr/>
          <p:nvPr/>
        </p:nvCxnSpPr>
        <p:spPr>
          <a:xfrm>
            <a:off x="2676202" y="2788842"/>
            <a:ext cx="444500" cy="647566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5">
            <a:extLst>
              <a:ext uri="{FF2B5EF4-FFF2-40B4-BE49-F238E27FC236}">
                <a16:creationId xmlns:a16="http://schemas.microsoft.com/office/drawing/2014/main" id="{0C7D1952-6A28-4EFF-BDD5-BD4D64C6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357" y="-73010"/>
            <a:ext cx="10515600" cy="1124949"/>
          </a:xfrm>
        </p:spPr>
        <p:txBody>
          <a:bodyPr rtlCol="0"/>
          <a:lstStyle/>
          <a:p>
            <a:pPr rtl="0"/>
            <a:r>
              <a:rPr lang="zh-TW" altLang="en-US" dirty="0"/>
              <a:t>為什麼想學靜坐</a:t>
            </a:r>
            <a:r>
              <a:rPr lang="en-US" altLang="zh-TW" dirty="0"/>
              <a:t>?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B9D89EB0-0AA9-49F8-81A8-52F48BD1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0967E29-1480-472A-9FC5-C4768A52587C}" type="slidenum">
              <a:rPr lang="en-US" altLang="zh-TW" smtClean="0"/>
              <a:t>9</a:t>
            </a:fld>
            <a:endParaRPr lang="zh-TW" dirty="0"/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E8ACCA76-0D94-43E2-98B4-BBBC65D410B3}"/>
              </a:ext>
            </a:extLst>
          </p:cNvPr>
          <p:cNvCxnSpPr/>
          <p:nvPr/>
        </p:nvCxnSpPr>
        <p:spPr>
          <a:xfrm flipV="1">
            <a:off x="608763" y="3400212"/>
            <a:ext cx="9000000" cy="32028"/>
          </a:xfrm>
          <a:prstGeom prst="straightConnector1">
            <a:avLst/>
          </a:prstGeom>
          <a:ln w="88900">
            <a:gradFill>
              <a:gsLst>
                <a:gs pos="100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B3FB4F04-A32F-4A77-98DF-EBFB17EE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7" y="2689562"/>
            <a:ext cx="2083422" cy="1940147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4C26B531-8134-4661-A63F-0A9C455C39E1}"/>
              </a:ext>
            </a:extLst>
          </p:cNvPr>
          <p:cNvSpPr txBox="1"/>
          <p:nvPr/>
        </p:nvSpPr>
        <p:spPr>
          <a:xfrm>
            <a:off x="51126" y="2516088"/>
            <a:ext cx="677108" cy="22179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不開心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6EBB8B2-B750-4697-A919-5B1C42E6F579}"/>
              </a:ext>
            </a:extLst>
          </p:cNvPr>
          <p:cNvSpPr txBox="1"/>
          <p:nvPr/>
        </p:nvSpPr>
        <p:spPr>
          <a:xfrm>
            <a:off x="1745549" y="1422251"/>
            <a:ext cx="2451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自責型</a:t>
            </a: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TW" alt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為什麼我都 </a:t>
            </a:r>
            <a:r>
              <a:rPr lang="en-US" altLang="zh-TW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zh-TW" altLang="en-US" sz="2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C4C65E1-67AA-41FB-87B1-AD7E740058BC}"/>
              </a:ext>
            </a:extLst>
          </p:cNvPr>
          <p:cNvSpPr txBox="1"/>
          <p:nvPr/>
        </p:nvSpPr>
        <p:spPr>
          <a:xfrm>
            <a:off x="4253063" y="1443843"/>
            <a:ext cx="2673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幹譙型</a:t>
            </a: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TW" alt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言語</a:t>
            </a:r>
            <a:r>
              <a:rPr lang="en-US" altLang="zh-TW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情緒發洩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282DB79-B4C3-4227-A3D7-C2F1D62017BB}"/>
              </a:ext>
            </a:extLst>
          </p:cNvPr>
          <p:cNvSpPr txBox="1"/>
          <p:nvPr/>
        </p:nvSpPr>
        <p:spPr>
          <a:xfrm>
            <a:off x="6881562" y="1432872"/>
            <a:ext cx="30925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轉移焦點型</a:t>
            </a: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TW" alt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美食</a:t>
            </a:r>
            <a:r>
              <a:rPr lang="en-US" altLang="zh-TW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血拚</a:t>
            </a:r>
            <a:r>
              <a:rPr lang="en-US" altLang="zh-TW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追劇</a:t>
            </a:r>
            <a:r>
              <a:rPr lang="en-US" altLang="zh-TW" sz="22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 panose="020F0502020204030204" pitchFamily="34" charset="0"/>
              </a:rPr>
              <a:t>/</a:t>
            </a:r>
            <a:r>
              <a:rPr lang="zh-TW" alt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運動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9983CE8C-E6D9-43ED-A080-D2C6BD44BAC0}"/>
              </a:ext>
            </a:extLst>
          </p:cNvPr>
          <p:cNvSpPr txBox="1"/>
          <p:nvPr/>
        </p:nvSpPr>
        <p:spPr>
          <a:xfrm>
            <a:off x="608763" y="4820326"/>
            <a:ext cx="3477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自以為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正向思考型</a:t>
            </a: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TW" alt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從哪裡跌倒就從哪裡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endParaRPr lang="zh-TW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8F0296F-BDED-4430-B091-AC6087B2627F}"/>
              </a:ext>
            </a:extLst>
          </p:cNvPr>
          <p:cNvSpPr txBox="1"/>
          <p:nvPr/>
        </p:nvSpPr>
        <p:spPr>
          <a:xfrm>
            <a:off x="3965708" y="4336494"/>
            <a:ext cx="2566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自我催眠型</a:t>
            </a: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 </a:t>
            </a:r>
            <a:r>
              <a:rPr lang="zh-TW" alt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就沒事了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97B5462-9965-4A79-A756-400AD96246BB}"/>
              </a:ext>
            </a:extLst>
          </p:cNvPr>
          <p:cNvSpPr txBox="1"/>
          <p:nvPr/>
        </p:nvSpPr>
        <p:spPr>
          <a:xfrm>
            <a:off x="6159589" y="4809294"/>
            <a:ext cx="4894910" cy="10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沒有慧根也要會跟型</a:t>
            </a: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4100"/>
              </a:lnSpc>
            </a:pPr>
            <a:r>
              <a:rPr lang="zh-TW" alt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心靈成長課程</a:t>
            </a:r>
            <a:r>
              <a:rPr lang="en-US" altLang="zh-TW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專業諮商</a:t>
            </a:r>
            <a:endParaRPr lang="en-US" altLang="zh-TW" sz="32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6897E4BF-3EA4-4A1E-A763-5FB68AA9316C}"/>
              </a:ext>
            </a:extLst>
          </p:cNvPr>
          <p:cNvCxnSpPr/>
          <p:nvPr/>
        </p:nvCxnSpPr>
        <p:spPr>
          <a:xfrm>
            <a:off x="5414140" y="2773075"/>
            <a:ext cx="444500" cy="647566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0B563F0A-DB0A-4242-9AF0-56D5BBFD1DAB}"/>
              </a:ext>
            </a:extLst>
          </p:cNvPr>
          <p:cNvCxnSpPr/>
          <p:nvPr/>
        </p:nvCxnSpPr>
        <p:spPr>
          <a:xfrm>
            <a:off x="8214554" y="2788842"/>
            <a:ext cx="444500" cy="647566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圖片 48">
            <a:extLst>
              <a:ext uri="{FF2B5EF4-FFF2-40B4-BE49-F238E27FC236}">
                <a16:creationId xmlns:a16="http://schemas.microsoft.com/office/drawing/2014/main" id="{DBB7A67E-3EA7-44DC-B3CD-C0BA6F9E4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895" y="2165717"/>
            <a:ext cx="2451344" cy="2451344"/>
          </a:xfrm>
          <a:prstGeom prst="rect">
            <a:avLst/>
          </a:prstGeom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id="{30A6D39B-3D0C-4A23-BE47-385C4499A5C1}"/>
              </a:ext>
            </a:extLst>
          </p:cNvPr>
          <p:cNvSpPr txBox="1"/>
          <p:nvPr/>
        </p:nvSpPr>
        <p:spPr>
          <a:xfrm>
            <a:off x="11492823" y="1580562"/>
            <a:ext cx="677108" cy="22179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開心</a:t>
            </a:r>
          </a:p>
        </p:txBody>
      </p: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72AA7C9D-D355-43FC-8AA2-6389ABDDF216}"/>
              </a:ext>
            </a:extLst>
          </p:cNvPr>
          <p:cNvCxnSpPr>
            <a:cxnSpLocks/>
          </p:cNvCxnSpPr>
          <p:nvPr/>
        </p:nvCxnSpPr>
        <p:spPr>
          <a:xfrm flipH="1">
            <a:off x="5434731" y="3448890"/>
            <a:ext cx="415394" cy="654909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ACEEE1B1-0666-4772-90DB-E5D8D247D2CE}"/>
              </a:ext>
            </a:extLst>
          </p:cNvPr>
          <p:cNvCxnSpPr>
            <a:cxnSpLocks/>
          </p:cNvCxnSpPr>
          <p:nvPr/>
        </p:nvCxnSpPr>
        <p:spPr>
          <a:xfrm flipH="1">
            <a:off x="8520923" y="3433125"/>
            <a:ext cx="172243" cy="1300961"/>
          </a:xfrm>
          <a:prstGeom prst="line">
            <a:avLst/>
          </a:prstGeom>
          <a:ln w="73025">
            <a:solidFill>
              <a:srgbClr val="FFC00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45095755-5692-4912-A5FF-49D2EBBB8389}"/>
              </a:ext>
            </a:extLst>
          </p:cNvPr>
          <p:cNvSpPr txBox="1"/>
          <p:nvPr/>
        </p:nvSpPr>
        <p:spPr>
          <a:xfrm>
            <a:off x="6244853" y="5931674"/>
            <a:ext cx="4894910" cy="63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【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史上最不用心靜坐課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3549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5" grpId="0"/>
      <p:bldP spid="36" grpId="0"/>
      <p:bldP spid="38" grpId="0"/>
      <p:bldP spid="39" grpId="0"/>
      <p:bldP spid="40" grpId="0"/>
      <p:bldP spid="41" grpId="0"/>
      <p:bldP spid="42" grpId="0"/>
      <p:bldP spid="50" grpId="0"/>
      <p:bldP spid="55" grpId="0"/>
    </p:bldLst>
  </p:timing>
</p:sld>
</file>

<file path=ppt/theme/theme1.xml><?xml version="1.0" encoding="utf-8"?>
<a:theme xmlns:a="http://schemas.openxmlformats.org/drawingml/2006/main" name="FunkyShapesDarkVTI">
  <a:themeElements>
    <a:clrScheme name="自訂 1">
      <a:dk1>
        <a:srgbClr val="FFFFFF"/>
      </a:dk1>
      <a:lt1>
        <a:srgbClr val="3F3F3F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Microsoft JhengHei UI">
      <a:majorFont>
        <a:latin typeface="Microsoft JhengHei UI"/>
        <a:ea typeface=""/>
        <a:cs typeface=""/>
      </a:majorFont>
      <a:minorFont>
        <a:latin typeface="Microsoft JhengHei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557.tgt.Office_50300902_TF11828066_Win32_OJ112196096" id="{01DD6048-398A-4CD7-A620-7EA095235432}" vid="{0C074637-0D0F-4EB7-838E-0121C5E5B5F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22618F7-18BF-4051-9DE5-A9D1FF446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E117AD-7972-4C19-8EE9-C96E6C3AD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779174-7527-490F-870B-C81F06E4E9E2}">
  <ds:schemaRefs>
    <ds:schemaRef ds:uri="http://schemas.openxmlformats.org/package/2006/metadata/core-properties"/>
    <ds:schemaRef ds:uri="http://schemas.microsoft.com/office/2006/metadata/properties"/>
    <ds:schemaRef ds:uri="71af3243-3dd4-4a8d-8c0d-dd76da1f02a5"/>
    <ds:schemaRef ds:uri="16c05727-aa75-4e4a-9b5f-8a80a1165891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230e9df3-be65-4c73-a93b-d1236ebd677e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深色新潮圖案設計</Template>
  <TotalTime>698</TotalTime>
  <Words>1142</Words>
  <Application>Microsoft Office PowerPoint</Application>
  <PresentationFormat>寬螢幕</PresentationFormat>
  <Paragraphs>233</Paragraphs>
  <Slides>22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6" baseType="lpstr">
      <vt:lpstr>Aharoni</vt:lpstr>
      <vt:lpstr>Microsoft JhengHei UI</vt:lpstr>
      <vt:lpstr>Microsoft JhengHei UI SemiBold</vt:lpstr>
      <vt:lpstr>Source Sans Pro Black</vt:lpstr>
      <vt:lpstr>微軟正黑體</vt:lpstr>
      <vt:lpstr>新細明體</vt:lpstr>
      <vt:lpstr>新細明體</vt:lpstr>
      <vt:lpstr>標楷體</vt:lpstr>
      <vt:lpstr>Arial</vt:lpstr>
      <vt:lpstr>Broadway</vt:lpstr>
      <vt:lpstr>Calibri</vt:lpstr>
      <vt:lpstr>Microsoft Himalaya</vt:lpstr>
      <vt:lpstr>Wingdings</vt:lpstr>
      <vt:lpstr>FunkyShapesDarkVTI</vt:lpstr>
      <vt:lpstr>史上最     的靜坐課</vt:lpstr>
      <vt:lpstr>講師</vt:lpstr>
      <vt:lpstr>僵直性脊椎炎</vt:lpstr>
      <vt:lpstr>PowerPoint 簡報</vt:lpstr>
      <vt:lpstr>Now</vt:lpstr>
      <vt:lpstr>Now</vt:lpstr>
      <vt:lpstr>課程內容</vt:lpstr>
      <vt:lpstr>PowerPoint 簡報</vt:lpstr>
      <vt:lpstr>為什麼想學靜坐?</vt:lpstr>
      <vt:lpstr>PowerPoint 簡報</vt:lpstr>
      <vt:lpstr>無為法靜坐 vs. 有為法靜坐</vt:lpstr>
      <vt:lpstr>廿字真言</vt:lpstr>
      <vt:lpstr>PowerPoint 簡報</vt:lpstr>
      <vt:lpstr>靜心靜坐程序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史上最     的靜坐課</dc:title>
  <dc:creator>yunchiashan@gmail.com</dc:creator>
  <cp:lastModifiedBy>邱雅明</cp:lastModifiedBy>
  <cp:revision>8</cp:revision>
  <dcterms:created xsi:type="dcterms:W3CDTF">2023-07-08T03:52:35Z</dcterms:created>
  <dcterms:modified xsi:type="dcterms:W3CDTF">2023-07-09T13:46:08Z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